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301" r:id="rId5"/>
    <p:sldId id="304" r:id="rId6"/>
    <p:sldId id="306" r:id="rId7"/>
    <p:sldId id="308" r:id="rId8"/>
    <p:sldId id="309" r:id="rId9"/>
    <p:sldId id="313" r:id="rId10"/>
    <p:sldId id="310" r:id="rId11"/>
    <p:sldId id="311" r:id="rId12"/>
    <p:sldId id="312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EAEDED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5.994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6.867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21,'62'3,"-39"-1,0-1,-1-2,1 0,34-6,-57 7,1 1,0-1,-1 0,1 0,0 0,-1 0,1 0,0 0,-1-1,1 1,0 0,-1 0,1 0,-1-1,1 1,0 0,-1-1,1 1,-1 0,1-1,-1 1,1-1,-1 1,1-1,-1 1,1-1,-1 1,0-1,1 1,-1-2,-22-2,-39 2,49 1,8 1,1-1,0 1,-1 0,1 0,-1 0,1 0,0 1,-1-1,1 1,0 0,-4 2,7-3,0 0,0 1,0-1,0 1,0-1,0 0,0 1,0-1,0 0,1 1,-1-1,0 0,0 1,0-1,1 0,-1 1,0-1,0 0,1 1,-1-1,0 0,1 0,-1 1,0-1,1 0,-1 0,0 0,1 0,-1 1,0-1,1 0,-1 0,1 0,-1 0,0 0,1 0,-1 0,1 0,-1 0,0 0,1 0,19 4,-6-3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3.017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387 37,'5'2,"0"-2,0 1,0 0,1-1,-1 0,0 0,8-2,6 0,-19 2,68-1,-60-1,-9 0,-35-7,-2 3,7 0,-1 2,-45-2,22 6,20-1,-67 7,92-4,0-1,0 2,1-1,-1 2,1-1,-1 1,1 0,0 1,1 0,-1 1,-9 8,18-14,-1 0,1 0,0 1,0-1,0 0,0 0,-1 0,1 1,0-1,0 0,0 0,0 1,0-1,0 0,0 0,0 0,0 1,0-1,0 0,-1 0,2 1,-1-1,0 0,0 0,0 1,0-1,0 0,0 0,0 1,0-1,0 0,0 0,0 1,1-1,-1 0,0 0,0 0,0 0,0 1,1-1,-1 0,0 0,0 0,0 0,1 1,-1-1,0 0,1 0,19 9,26 0,58-4,-76-5,0 1,41 7,-21-2,0-2,1-1,58-6,-7 0,377 3,-337-19,20 22,121-5,-220-6,-35 4,46-2,157 7,-213-1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6.245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492 0,'619'0,"-1539"0,780 19,105-19,20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7.613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1 17,'127'3,"134"-6,-188-12,-60 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Therapist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232E60-12FF-402C-A028-57256600DE7C}"/>
              </a:ext>
            </a:extLst>
          </p:cNvPr>
          <p:cNvSpPr txBox="1"/>
          <p:nvPr/>
        </p:nvSpPr>
        <p:spPr>
          <a:xfrm>
            <a:off x="3444994" y="203588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preferences</a:t>
            </a:r>
            <a:endParaRPr lang="en-DE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7B8525-FBC3-44B3-ADA4-042A071316AC}"/>
              </a:ext>
            </a:extLst>
          </p:cNvPr>
          <p:cNvSpPr/>
          <p:nvPr/>
        </p:nvSpPr>
        <p:spPr>
          <a:xfrm>
            <a:off x="6264365" y="2047584"/>
            <a:ext cx="1228691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BCB85C-9761-40B3-B1F6-8E6D07A020DA}"/>
              </a:ext>
            </a:extLst>
          </p:cNvPr>
          <p:cNvGrpSpPr/>
          <p:nvPr/>
        </p:nvGrpSpPr>
        <p:grpSpPr>
          <a:xfrm>
            <a:off x="7292560" y="2111721"/>
            <a:ext cx="138112" cy="138113"/>
            <a:chOff x="10431555" y="2187409"/>
            <a:chExt cx="138112" cy="1381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3E97E0-B1B5-4376-9D3D-42F30A74088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E2F3C4-8990-499A-AA36-FC92CA16C2B9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E737D1-470E-4C72-B7EA-FD8491414A2B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BF6AA-7BCB-45A1-B04D-1425EFFA7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166D0D-0998-4918-991B-32CE5CA7B182}"/>
              </a:ext>
            </a:extLst>
          </p:cNvPr>
          <p:cNvSpPr txBox="1"/>
          <p:nvPr/>
        </p:nvSpPr>
        <p:spPr>
          <a:xfrm>
            <a:off x="6247103" y="2041068"/>
            <a:ext cx="627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Push</a:t>
            </a:r>
            <a:endParaRPr lang="en-DE" sz="11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1E5FF8-ED3D-446C-951C-4058B761805D}"/>
              </a:ext>
            </a:extLst>
          </p:cNvPr>
          <p:cNvSpPr/>
          <p:nvPr/>
        </p:nvSpPr>
        <p:spPr>
          <a:xfrm>
            <a:off x="7728645" y="204758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89137-22A3-491C-8F28-776714D1B4E1}"/>
              </a:ext>
            </a:extLst>
          </p:cNvPr>
          <p:cNvSpPr txBox="1"/>
          <p:nvPr/>
        </p:nvSpPr>
        <p:spPr>
          <a:xfrm>
            <a:off x="7716561" y="204374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SMS</a:t>
            </a:r>
            <a:endParaRPr lang="en-DE" sz="11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C2F318-669A-41B1-BFF6-B686F148E8E8}"/>
              </a:ext>
            </a:extLst>
          </p:cNvPr>
          <p:cNvGrpSpPr/>
          <p:nvPr/>
        </p:nvGrpSpPr>
        <p:grpSpPr>
          <a:xfrm>
            <a:off x="9188314" y="2035889"/>
            <a:ext cx="1240775" cy="264805"/>
            <a:chOff x="6967017" y="2167765"/>
            <a:chExt cx="1240775" cy="26480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59C9096-2B73-41C2-9AF6-9C4209F4AF7F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828953-E078-44B8-B4CB-7299C4D99B03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4776DB-DBA0-41BA-A09B-AD9C5DE436EB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Email</a:t>
              </a:r>
              <a:endParaRPr lang="en-DE" sz="11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094BD0-9AB9-485E-B4C0-4C92E3D37495}"/>
              </a:ext>
            </a:extLst>
          </p:cNvPr>
          <p:cNvGrpSpPr/>
          <p:nvPr/>
        </p:nvGrpSpPr>
        <p:grpSpPr>
          <a:xfrm>
            <a:off x="8761763" y="2111597"/>
            <a:ext cx="138112" cy="138113"/>
            <a:chOff x="10431555" y="2187409"/>
            <a:chExt cx="138112" cy="1381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9DEF8B-4FE7-4EA5-899D-2C18F3CD961F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1151957-6A39-4F7E-B66C-7CFC661105BF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BAE90C-24A7-47F7-8A51-4E037999655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53966F-01C2-41AB-A7B6-C94761243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98BFD4F-474E-4003-BA99-F2563D04798C}"/>
              </a:ext>
            </a:extLst>
          </p:cNvPr>
          <p:cNvSpPr txBox="1"/>
          <p:nvPr/>
        </p:nvSpPr>
        <p:spPr>
          <a:xfrm>
            <a:off x="3444994" y="159669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All notifications</a:t>
            </a:r>
            <a:endParaRPr lang="en-DE" sz="14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693674-65D7-4636-913E-0BD13CD8F16B}"/>
              </a:ext>
            </a:extLst>
          </p:cNvPr>
          <p:cNvSpPr/>
          <p:nvPr/>
        </p:nvSpPr>
        <p:spPr>
          <a:xfrm>
            <a:off x="7734919" y="1603068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6E8C935-9CC1-497B-88CF-8CF27F3577B5}"/>
              </a:ext>
            </a:extLst>
          </p:cNvPr>
          <p:cNvSpPr/>
          <p:nvPr/>
        </p:nvSpPr>
        <p:spPr>
          <a:xfrm>
            <a:off x="8763114" y="16672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CC6442-D096-4BA8-9F98-FACB15B4B971}"/>
              </a:ext>
            </a:extLst>
          </p:cNvPr>
          <p:cNvSpPr txBox="1"/>
          <p:nvPr/>
        </p:nvSpPr>
        <p:spPr>
          <a:xfrm>
            <a:off x="7717657" y="1596552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1608618-4EED-4296-B80C-C4EC483FF47C}"/>
              </a:ext>
            </a:extLst>
          </p:cNvPr>
          <p:cNvSpPr/>
          <p:nvPr/>
        </p:nvSpPr>
        <p:spPr>
          <a:xfrm>
            <a:off x="6259187" y="160271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E9CF26-5140-41B4-80AE-EC375D0D9005}"/>
              </a:ext>
            </a:extLst>
          </p:cNvPr>
          <p:cNvSpPr txBox="1"/>
          <p:nvPr/>
        </p:nvSpPr>
        <p:spPr>
          <a:xfrm>
            <a:off x="6247103" y="159887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431B98-764A-46DC-8ADE-11995886EE61}"/>
              </a:ext>
            </a:extLst>
          </p:cNvPr>
          <p:cNvGrpSpPr/>
          <p:nvPr/>
        </p:nvGrpSpPr>
        <p:grpSpPr>
          <a:xfrm>
            <a:off x="7292305" y="1666727"/>
            <a:ext cx="138112" cy="138113"/>
            <a:chOff x="10431555" y="2187409"/>
            <a:chExt cx="138112" cy="13811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B1F33CA-59CD-4739-B461-EF81D1DF4D3A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6C1604-8738-4370-BB67-1FE245FB788E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DE75001-DDCB-4BD8-95BE-A64C56B60AEF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8FD4E65-2507-4E6D-929C-D01237AE7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D03A185-FE43-4641-81BD-1461C18FC351}"/>
              </a:ext>
            </a:extLst>
          </p:cNvPr>
          <p:cNvSpPr/>
          <p:nvPr/>
        </p:nvSpPr>
        <p:spPr>
          <a:xfrm>
            <a:off x="9200398" y="1609405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D172F0-FF10-4521-93CB-D8183F9AC0EF}"/>
              </a:ext>
            </a:extLst>
          </p:cNvPr>
          <p:cNvSpPr txBox="1"/>
          <p:nvPr/>
        </p:nvSpPr>
        <p:spPr>
          <a:xfrm>
            <a:off x="9200397" y="1616162"/>
            <a:ext cx="8292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Mute</a:t>
            </a:r>
            <a:endParaRPr lang="en-DE" sz="1050" dirty="0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8A887D4F-B73C-4214-9495-B96E2D2BFBD7}"/>
              </a:ext>
            </a:extLst>
          </p:cNvPr>
          <p:cNvSpPr/>
          <p:nvPr/>
        </p:nvSpPr>
        <p:spPr>
          <a:xfrm flipV="1">
            <a:off x="10261213" y="1695284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C3D75B-8691-4079-9A54-4A47ADEF52D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Notification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C2B85F-1288-4F60-9AF7-4B1321DD3D7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A2022-0445-4C03-B014-31251723B014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4B7CD7-FDBB-4CB1-9557-CE7186ECFBA0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06946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3BAC55-EF26-4CA9-B202-2D9D235E5A28}"/>
              </a:ext>
            </a:extLst>
          </p:cNvPr>
          <p:cNvSpPr txBox="1"/>
          <p:nvPr/>
        </p:nvSpPr>
        <p:spPr>
          <a:xfrm>
            <a:off x="3293152" y="1525434"/>
            <a:ext cx="2316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Hide Profile from Public View</a:t>
            </a:r>
            <a:endParaRPr lang="en-DE" sz="1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07D67B7-C644-42B3-8EBD-A468A987F4E1}"/>
              </a:ext>
            </a:extLst>
          </p:cNvPr>
          <p:cNvSpPr/>
          <p:nvPr/>
        </p:nvSpPr>
        <p:spPr>
          <a:xfrm>
            <a:off x="6117298" y="1528956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018969-D9C6-4FDB-A5F6-A1C6199AECD1}"/>
              </a:ext>
            </a:extLst>
          </p:cNvPr>
          <p:cNvSpPr txBox="1"/>
          <p:nvPr/>
        </p:nvSpPr>
        <p:spPr>
          <a:xfrm>
            <a:off x="6100036" y="1522440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75E6F7B-64C4-4FAB-B777-316D6A5B6F37}"/>
              </a:ext>
            </a:extLst>
          </p:cNvPr>
          <p:cNvSpPr/>
          <p:nvPr/>
        </p:nvSpPr>
        <p:spPr>
          <a:xfrm>
            <a:off x="7581578" y="1528956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E7B6B7-AB7C-44F9-A0E6-4AD43D5B2814}"/>
              </a:ext>
            </a:extLst>
          </p:cNvPr>
          <p:cNvSpPr txBox="1"/>
          <p:nvPr/>
        </p:nvSpPr>
        <p:spPr>
          <a:xfrm>
            <a:off x="7569494" y="1525121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D6B202-4CC5-4354-A068-99432B0DF80D}"/>
              </a:ext>
            </a:extLst>
          </p:cNvPr>
          <p:cNvGrpSpPr/>
          <p:nvPr/>
        </p:nvGrpSpPr>
        <p:grpSpPr>
          <a:xfrm>
            <a:off x="7142837" y="1584187"/>
            <a:ext cx="138112" cy="138113"/>
            <a:chOff x="10431555" y="2187409"/>
            <a:chExt cx="138112" cy="13811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D6DC06-D2D9-46EB-AC5A-DBAC59A4CD1E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68180D0-FBDB-4F2D-82E2-E34FD486F812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AC7FB0-6548-47B8-8103-70E77D27F6F0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5891DC-7654-474C-9840-F8EDC8133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7247A40-91F7-4E44-93FC-25B1FC026A30}"/>
              </a:ext>
            </a:extLst>
          </p:cNvPr>
          <p:cNvSpPr/>
          <p:nvPr/>
        </p:nvSpPr>
        <p:spPr>
          <a:xfrm>
            <a:off x="8604314" y="158418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D628462-C3DF-4B19-A1F8-21749D5C9D9B}"/>
              </a:ext>
            </a:extLst>
          </p:cNvPr>
          <p:cNvSpPr/>
          <p:nvPr/>
        </p:nvSpPr>
        <p:spPr>
          <a:xfrm>
            <a:off x="5196023" y="3914153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download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9D8405-0A5A-4DDD-B11A-ED12C7684C90}"/>
              </a:ext>
            </a:extLst>
          </p:cNvPr>
          <p:cNvSpPr/>
          <p:nvPr/>
        </p:nvSpPr>
        <p:spPr>
          <a:xfrm>
            <a:off x="5196023" y="4253699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deletion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1B1FBA3-9D22-463D-A84C-681A2E8EE528}"/>
              </a:ext>
            </a:extLst>
          </p:cNvPr>
          <p:cNvSpPr/>
          <p:nvPr/>
        </p:nvSpPr>
        <p:spPr>
          <a:xfrm>
            <a:off x="5198613" y="4574751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 account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63A163D-4EAF-498A-8B18-E8532981418C}"/>
              </a:ext>
            </a:extLst>
          </p:cNvPr>
          <p:cNvSpPr/>
          <p:nvPr/>
        </p:nvSpPr>
        <p:spPr>
          <a:xfrm>
            <a:off x="5051081" y="2926682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E57D172-9D0F-462F-9661-895FC950A9D2}"/>
              </a:ext>
            </a:extLst>
          </p:cNvPr>
          <p:cNvSpPr/>
          <p:nvPr/>
        </p:nvSpPr>
        <p:spPr>
          <a:xfrm>
            <a:off x="7777124" y="2506787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CD8DBC2-7672-4055-B10B-72F2D6BC31FF}"/>
              </a:ext>
            </a:extLst>
          </p:cNvPr>
          <p:cNvSpPr/>
          <p:nvPr/>
        </p:nvSpPr>
        <p:spPr>
          <a:xfrm>
            <a:off x="5051082" y="2510929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B85EBB6-94CC-4ED5-8631-7CDFCE45BEFF}"/>
              </a:ext>
            </a:extLst>
          </p:cNvPr>
          <p:cNvSpPr/>
          <p:nvPr/>
        </p:nvSpPr>
        <p:spPr>
          <a:xfrm>
            <a:off x="3385211" y="2502682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Update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E02D917-24D9-4156-9005-BBF598CD25B2}"/>
              </a:ext>
            </a:extLst>
          </p:cNvPr>
          <p:cNvSpPr/>
          <p:nvPr/>
        </p:nvSpPr>
        <p:spPr>
          <a:xfrm>
            <a:off x="5053507" y="2125271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87875E-4377-44AD-8D4F-5369DD13C8A5}"/>
              </a:ext>
            </a:extLst>
          </p:cNvPr>
          <p:cNvSpPr/>
          <p:nvPr/>
        </p:nvSpPr>
        <p:spPr>
          <a:xfrm>
            <a:off x="7777123" y="2163367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580E841-8346-4868-B5E9-E86355E643AD}"/>
              </a:ext>
            </a:extLst>
          </p:cNvPr>
          <p:cNvSpPr/>
          <p:nvPr/>
        </p:nvSpPr>
        <p:spPr>
          <a:xfrm>
            <a:off x="3385210" y="2926682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1F833C-CC96-4F65-9F8D-FA80F141F44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7603EB-2D0C-498E-B9A9-991882C3D75C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22AAA2-D79A-4B4B-98F2-9542E0B4C755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2D4358-FEF8-4511-B7E5-910FB6757F5B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E3BD5F-56C6-4B69-9D9A-9408AA66B54D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0B3BC2-4081-4051-8FE4-F230D2AC380D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ED2239-F5D0-4C5F-8277-8F2B775CD6B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Settings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C5D239-8EE7-4725-A317-9A5BC8B59C7B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Privacy and Security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DEF8324-0DC3-43F6-9454-3AAB892DA45D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1A292-C2D7-4E19-AD26-29F0F10AB53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8888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2269BC-E3BC-4A7F-863F-28A2139D300C}"/>
              </a:ext>
            </a:extLst>
          </p:cNvPr>
          <p:cNvSpPr/>
          <p:nvPr/>
        </p:nvSpPr>
        <p:spPr>
          <a:xfrm>
            <a:off x="4062002" y="3866246"/>
            <a:ext cx="6248400" cy="138209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87008-C444-43B7-A6BC-EA4A7CB8298C}"/>
              </a:ext>
            </a:extLst>
          </p:cNvPr>
          <p:cNvSpPr txBox="1"/>
          <p:nvPr/>
        </p:nvSpPr>
        <p:spPr>
          <a:xfrm>
            <a:off x="4099268" y="355846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Write us an email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868D-BB08-4086-ABA6-788EEF0F79A1}"/>
              </a:ext>
            </a:extLst>
          </p:cNvPr>
          <p:cNvSpPr txBox="1"/>
          <p:nvPr/>
        </p:nvSpPr>
        <p:spPr>
          <a:xfrm>
            <a:off x="4062002" y="159669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FAQ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23DD9F-F1B4-4702-9335-157DB4DC6A7D}"/>
              </a:ext>
            </a:extLst>
          </p:cNvPr>
          <p:cNvSpPr/>
          <p:nvPr/>
        </p:nvSpPr>
        <p:spPr>
          <a:xfrm>
            <a:off x="4062002" y="1965525"/>
            <a:ext cx="6248400" cy="10523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Where can I see my previous customers?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How to access the calendar with all my bookings?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to delete my account?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Where to see my reviews?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85E6C3D-7C39-4BBE-AA40-C7B9187BB63F}"/>
              </a:ext>
            </a:extLst>
          </p:cNvPr>
          <p:cNvSpPr/>
          <p:nvPr/>
        </p:nvSpPr>
        <p:spPr>
          <a:xfrm flipV="1">
            <a:off x="6207100" y="250545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86897A8-10F6-4A1C-941C-608009C1A70F}"/>
              </a:ext>
            </a:extLst>
          </p:cNvPr>
          <p:cNvSpPr/>
          <p:nvPr/>
        </p:nvSpPr>
        <p:spPr>
          <a:xfrm flipV="1">
            <a:off x="6137838" y="272530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A3B203E-7973-4004-BB53-A4BA61557186}"/>
              </a:ext>
            </a:extLst>
          </p:cNvPr>
          <p:cNvSpPr/>
          <p:nvPr/>
        </p:nvSpPr>
        <p:spPr>
          <a:xfrm flipV="1">
            <a:off x="7150278" y="2088428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ADC428-BD25-43EA-8B81-49DA032CAE8B}"/>
              </a:ext>
            </a:extLst>
          </p:cNvPr>
          <p:cNvSpPr/>
          <p:nvPr/>
        </p:nvSpPr>
        <p:spPr>
          <a:xfrm flipV="1">
            <a:off x="7769200" y="2292801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E1D2C51-E3A5-49CD-8ACF-D1020F245C32}"/>
              </a:ext>
            </a:extLst>
          </p:cNvPr>
          <p:cNvSpPr/>
          <p:nvPr/>
        </p:nvSpPr>
        <p:spPr>
          <a:xfrm flipV="1">
            <a:off x="5524593" y="3690460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97B778-5C7E-4C8E-A3E0-E029A9EB51D5}"/>
              </a:ext>
            </a:extLst>
          </p:cNvPr>
          <p:cNvCxnSpPr>
            <a:cxnSpLocks/>
          </p:cNvCxnSpPr>
          <p:nvPr/>
        </p:nvCxnSpPr>
        <p:spPr>
          <a:xfrm flipV="1">
            <a:off x="4195741" y="4124193"/>
            <a:ext cx="5983957" cy="15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9F9C35-63D9-443F-A5B3-EB1F427269B8}"/>
              </a:ext>
            </a:extLst>
          </p:cNvPr>
          <p:cNvSpPr txBox="1"/>
          <p:nvPr/>
        </p:nvSpPr>
        <p:spPr>
          <a:xfrm>
            <a:off x="4099268" y="3346482"/>
            <a:ext cx="4298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You don‘t see the answers you are looking for?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5C7873-D6D4-4A7C-B026-A9C56190F8E5}"/>
              </a:ext>
            </a:extLst>
          </p:cNvPr>
          <p:cNvSpPr txBox="1"/>
          <p:nvPr/>
        </p:nvSpPr>
        <p:spPr>
          <a:xfrm>
            <a:off x="4195741" y="3865280"/>
            <a:ext cx="599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Topic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0386BF-0F69-42D6-AE41-1BFA155CA8A2}"/>
              </a:ext>
            </a:extLst>
          </p:cNvPr>
          <p:cNvSpPr txBox="1"/>
          <p:nvPr/>
        </p:nvSpPr>
        <p:spPr>
          <a:xfrm>
            <a:off x="9000038" y="5229285"/>
            <a:ext cx="1310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Up to 2000 letters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6C0F4-0F8D-4ECF-86CD-275A65B4FE33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CEF5AD-4952-4032-BD8D-A591ABC175B5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BF559A-4E89-423B-9207-6299FECCA0C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702CF-574F-45ED-AB7E-DA9D2FE5A08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F99264-3A61-40C7-9CFC-639B3E4F0B81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F93131-FD59-45A5-BF6A-A911721F2788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D7DEE1-7C7D-4C0B-A39E-EA45CC13574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Notification Settings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EC3706-3FDF-4741-9CE2-442F6D8D9144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171EE2-E4DB-46CF-AF95-80B0557670AF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Support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36404E-C667-452D-9A23-A93BDDE8E0AF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2685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522243" y="3432317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817980" y="1994274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394277" y="1994011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596388" y="2111512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233499" y="2832007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205412" y="3683522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911505" y="3697153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977428" y="1986089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529028" y="1997220"/>
            <a:ext cx="1409700" cy="1377684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529778" y="374862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522243" y="163748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241682" y="1994274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241682" y="163689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824833" y="1646449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394277" y="1636892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978833" y="1646449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207837" y="2484136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207837" y="3332073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7F1182-B25C-441C-92D6-775175FEE39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0CD319-8E1B-4B95-8EC3-8C95E0AD59B6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13FFDD-280D-4D76-9683-8CDD54019BB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12267-3781-4154-A8EB-B48B431A8005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85849D-5AB5-4A9F-B10D-B11557D552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017961-C591-4589-AF56-E535E62CA640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2609B0-88A2-4EEA-A9DD-BF5A30DA0708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F66F57-E73B-4AA7-B35E-8E59E548608C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E8C963-7B44-48EF-9AE4-8B1C6423A674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048F136-1934-4D20-BE52-D628D0815F2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825B9B6-5704-40F1-AD53-30948A22AE7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0636A14-0F90-4F9C-8922-1D5B86BC43E0}"/>
              </a:ext>
            </a:extLst>
          </p:cNvPr>
          <p:cNvSpPr/>
          <p:nvPr/>
        </p:nvSpPr>
        <p:spPr>
          <a:xfrm>
            <a:off x="8911505" y="334959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Phone number*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96606-056E-4644-8FCB-5FDC05471C97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2473B5-3477-4CA4-9127-51409D95A94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3B0350-3D54-4CE1-8973-D6C5EE8C6A62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ED5A8-9B42-4065-B7BF-3B2221872BA2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81A929-CBB9-4D6C-8657-90D152D687E2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AB37FB-DB70-42F6-9CE2-B02BE6A7461A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3C31A3-1CEF-4392-AC93-279B0A3EB4B0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A4BEA0-50A2-435E-BD08-EEB737D349D0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114DE7-2C93-484D-9413-D6D255EF0E0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EF0758-BA06-4003-81EF-6F61BCDFF52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FE3B81-3D92-43B5-8300-05EA60D61F91}"/>
              </a:ext>
            </a:extLst>
          </p:cNvPr>
          <p:cNvGrpSpPr/>
          <p:nvPr/>
        </p:nvGrpSpPr>
        <p:grpSpPr>
          <a:xfrm>
            <a:off x="3501835" y="1483754"/>
            <a:ext cx="1805857" cy="729236"/>
            <a:chOff x="5070803" y="2261475"/>
            <a:chExt cx="1805857" cy="72923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36B70CC-419D-4EB6-AFA1-5F464C1527C4}"/>
                </a:ext>
              </a:extLst>
            </p:cNvPr>
            <p:cNvSpPr/>
            <p:nvPr/>
          </p:nvSpPr>
          <p:spPr>
            <a:xfrm>
              <a:off x="5117976" y="2643149"/>
              <a:ext cx="1508866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1A4B661-EC18-4FBA-92FA-D329FF7E408E}"/>
                </a:ext>
              </a:extLst>
            </p:cNvPr>
            <p:cNvSpPr/>
            <p:nvPr/>
          </p:nvSpPr>
          <p:spPr>
            <a:xfrm>
              <a:off x="5070803" y="2261475"/>
              <a:ext cx="1805857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Years of experience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0B5B0-4EFD-4DE3-97CE-A693B9FCCE15}"/>
              </a:ext>
            </a:extLst>
          </p:cNvPr>
          <p:cNvGrpSpPr/>
          <p:nvPr/>
        </p:nvGrpSpPr>
        <p:grpSpPr>
          <a:xfrm>
            <a:off x="5973774" y="1483754"/>
            <a:ext cx="4520968" cy="739617"/>
            <a:chOff x="6073788" y="3077973"/>
            <a:chExt cx="4520968" cy="73961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B97DFF-43D9-48BC-8947-1ADBB45B012C}"/>
                </a:ext>
              </a:extLst>
            </p:cNvPr>
            <p:cNvSpPr/>
            <p:nvPr/>
          </p:nvSpPr>
          <p:spPr>
            <a:xfrm>
              <a:off x="6073788" y="3470028"/>
              <a:ext cx="4520968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Deep Tissue Massage, Thai Massage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32882DE-07E8-4A0F-8E7D-AC7A11EE49F5}"/>
                </a:ext>
              </a:extLst>
            </p:cNvPr>
            <p:cNvSpPr/>
            <p:nvPr/>
          </p:nvSpPr>
          <p:spPr>
            <a:xfrm>
              <a:off x="6073788" y="3077973"/>
              <a:ext cx="1025196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Specialties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49008" y="322634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48368" y="2800674"/>
            <a:ext cx="165932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Certifications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2308491-11C6-446F-833B-7431AB91C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21" y="3345060"/>
            <a:ext cx="522717" cy="52271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44AF5EE-D6A1-4523-98C5-26B0FD1F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98" y="3920272"/>
            <a:ext cx="522717" cy="5227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6A7B44-332E-4ABB-B3D2-FB060986ACF7}"/>
              </a:ext>
            </a:extLst>
          </p:cNvPr>
          <p:cNvGrpSpPr/>
          <p:nvPr/>
        </p:nvGrpSpPr>
        <p:grpSpPr>
          <a:xfrm>
            <a:off x="8054711" y="3305768"/>
            <a:ext cx="1831748" cy="1104561"/>
            <a:chOff x="7270471" y="3479322"/>
            <a:chExt cx="1831748" cy="11045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C4A751-FE4B-4C56-9398-AE1636BD978E}"/>
                </a:ext>
              </a:extLst>
            </p:cNvPr>
            <p:cNvGrpSpPr/>
            <p:nvPr/>
          </p:nvGrpSpPr>
          <p:grpSpPr>
            <a:xfrm>
              <a:off x="7270471" y="3479322"/>
              <a:ext cx="1703240" cy="522717"/>
              <a:chOff x="3730568" y="5864983"/>
              <a:chExt cx="1703240" cy="522717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D93BB61-6B65-4103-9AB5-B038AED09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0568" y="5864983"/>
                <a:ext cx="522717" cy="52271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9F1A7F-ED0B-4E11-83E9-7176286FF221}"/>
                  </a:ext>
                </a:extLst>
              </p:cNvPr>
              <p:cNvSpPr txBox="1"/>
              <p:nvPr/>
            </p:nvSpPr>
            <p:spPr>
              <a:xfrm>
                <a:off x="4131005" y="5971857"/>
                <a:ext cx="1302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Fron...png</a:t>
                </a:r>
                <a:endParaRPr lang="en-DE" sz="1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6E71E1-C4B9-4328-9B1E-F58BB8D7DB02}"/>
                </a:ext>
              </a:extLst>
            </p:cNvPr>
            <p:cNvGrpSpPr/>
            <p:nvPr/>
          </p:nvGrpSpPr>
          <p:grpSpPr>
            <a:xfrm>
              <a:off x="7270471" y="4061166"/>
              <a:ext cx="1831748" cy="522717"/>
              <a:chOff x="5419185" y="3503889"/>
              <a:chExt cx="1831748" cy="522717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7C1BCC7-2C30-4DB4-870A-2DB6FCE64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9185" y="3503889"/>
                <a:ext cx="516599" cy="522717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6D4C31-3078-4B33-88AC-151BB3D8F4BA}"/>
                  </a:ext>
                </a:extLst>
              </p:cNvPr>
              <p:cNvSpPr txBox="1"/>
              <p:nvPr/>
            </p:nvSpPr>
            <p:spPr>
              <a:xfrm>
                <a:off x="5847069" y="3632959"/>
                <a:ext cx="1403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Back ...png</a:t>
                </a:r>
                <a:endParaRPr lang="en-DE" sz="14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CDCE-BF7D-4428-B0C6-3DD8B52FA0DE}"/>
              </a:ext>
            </a:extLst>
          </p:cNvPr>
          <p:cNvGrpSpPr/>
          <p:nvPr/>
        </p:nvGrpSpPr>
        <p:grpSpPr>
          <a:xfrm>
            <a:off x="5973774" y="3335332"/>
            <a:ext cx="1719974" cy="1097929"/>
            <a:chOff x="3714798" y="4714559"/>
            <a:chExt cx="1719974" cy="109792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3A64404-4D15-4BF5-B417-C526447B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4714559"/>
              <a:ext cx="522717" cy="52271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9007F61-3716-4580-856A-2B165F2C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5289771"/>
              <a:ext cx="522717" cy="52271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739D12-361E-4D6E-9F52-3183AE9B6930}"/>
                </a:ext>
              </a:extLst>
            </p:cNvPr>
            <p:cNvSpPr txBox="1"/>
            <p:nvPr/>
          </p:nvSpPr>
          <p:spPr>
            <a:xfrm>
              <a:off x="4131005" y="5426530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Masters...pdf</a:t>
              </a:r>
              <a:endParaRPr lang="en-DE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343DB-092E-4BCF-8DD9-02C206CF72CA}"/>
                </a:ext>
              </a:extLst>
            </p:cNvPr>
            <p:cNvSpPr txBox="1"/>
            <p:nvPr/>
          </p:nvSpPr>
          <p:spPr>
            <a:xfrm>
              <a:off x="4131969" y="4850411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Bachelor...pdf</a:t>
              </a:r>
              <a:endParaRPr lang="en-DE" sz="14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C0831F0-C14E-4C99-B2D2-EAE19CEF7179}"/>
              </a:ext>
            </a:extLst>
          </p:cNvPr>
          <p:cNvSpPr txBox="1"/>
          <p:nvPr/>
        </p:nvSpPr>
        <p:spPr>
          <a:xfrm>
            <a:off x="4131005" y="4057031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4B323F-99AB-4DD5-99A6-C177D8F0099B}"/>
              </a:ext>
            </a:extLst>
          </p:cNvPr>
          <p:cNvSpPr txBox="1"/>
          <p:nvPr/>
        </p:nvSpPr>
        <p:spPr>
          <a:xfrm>
            <a:off x="4116382" y="3445656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3560930" y="4720797"/>
            <a:ext cx="18827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Upload files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1A9D42-322E-44B5-86CE-BD3D01F2C9CA}"/>
              </a:ext>
            </a:extLst>
          </p:cNvPr>
          <p:cNvSpPr/>
          <p:nvPr/>
        </p:nvSpPr>
        <p:spPr>
          <a:xfrm>
            <a:off x="3764985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467D0-084E-4B68-B935-6886E796A260}"/>
              </a:ext>
            </a:extLst>
          </p:cNvPr>
          <p:cNvSpPr/>
          <p:nvPr/>
        </p:nvSpPr>
        <p:spPr>
          <a:xfrm>
            <a:off x="3762707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F11D87-C916-499E-99C2-BC11BEB10BDB}"/>
              </a:ext>
            </a:extLst>
          </p:cNvPr>
          <p:cNvSpPr/>
          <p:nvPr/>
        </p:nvSpPr>
        <p:spPr>
          <a:xfrm>
            <a:off x="6006441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5CE3FF-2311-4FA7-AD3D-8F5844E86C89}"/>
              </a:ext>
            </a:extLst>
          </p:cNvPr>
          <p:cNvSpPr/>
          <p:nvPr/>
        </p:nvSpPr>
        <p:spPr>
          <a:xfrm>
            <a:off x="6004163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9C4485-3FF7-4E8E-A7CA-DC1CFE46E18B}"/>
              </a:ext>
            </a:extLst>
          </p:cNvPr>
          <p:cNvSpPr/>
          <p:nvPr/>
        </p:nvSpPr>
        <p:spPr>
          <a:xfrm>
            <a:off x="8067499" y="329320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1CA55C5-B3EA-46F9-A39E-6FB2CF76AB6B}"/>
              </a:ext>
            </a:extLst>
          </p:cNvPr>
          <p:cNvSpPr/>
          <p:nvPr/>
        </p:nvSpPr>
        <p:spPr>
          <a:xfrm>
            <a:off x="8065221" y="3903978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A04E0-D1A0-440B-8854-E41773FE6C9B}"/>
              </a:ext>
            </a:extLst>
          </p:cNvPr>
          <p:cNvCxnSpPr>
            <a:cxnSpLocks/>
          </p:cNvCxnSpPr>
          <p:nvPr/>
        </p:nvCxnSpPr>
        <p:spPr>
          <a:xfrm>
            <a:off x="3788828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DC0F2A9-4ED3-4758-8F98-A46D1D993E5A}"/>
              </a:ext>
            </a:extLst>
          </p:cNvPr>
          <p:cNvCxnSpPr>
            <a:cxnSpLocks/>
          </p:cNvCxnSpPr>
          <p:nvPr/>
        </p:nvCxnSpPr>
        <p:spPr>
          <a:xfrm flipH="1">
            <a:off x="3788827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52379D-D182-4C2E-AB94-A7581F18AB13}"/>
              </a:ext>
            </a:extLst>
          </p:cNvPr>
          <p:cNvCxnSpPr>
            <a:cxnSpLocks/>
          </p:cNvCxnSpPr>
          <p:nvPr/>
        </p:nvCxnSpPr>
        <p:spPr>
          <a:xfrm>
            <a:off x="6036853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582EC-8C20-47A8-A586-FA4493E2B85E}"/>
              </a:ext>
            </a:extLst>
          </p:cNvPr>
          <p:cNvCxnSpPr>
            <a:cxnSpLocks/>
          </p:cNvCxnSpPr>
          <p:nvPr/>
        </p:nvCxnSpPr>
        <p:spPr>
          <a:xfrm flipH="1">
            <a:off x="6036852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580E255-8635-4044-A6F0-F76C5B0DE132}"/>
              </a:ext>
            </a:extLst>
          </p:cNvPr>
          <p:cNvCxnSpPr>
            <a:cxnSpLocks/>
          </p:cNvCxnSpPr>
          <p:nvPr/>
        </p:nvCxnSpPr>
        <p:spPr>
          <a:xfrm>
            <a:off x="3787710" y="3962142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56A366-E876-4B5C-8722-87A0C5546247}"/>
              </a:ext>
            </a:extLst>
          </p:cNvPr>
          <p:cNvCxnSpPr>
            <a:cxnSpLocks/>
          </p:cNvCxnSpPr>
          <p:nvPr/>
        </p:nvCxnSpPr>
        <p:spPr>
          <a:xfrm flipH="1">
            <a:off x="3787709" y="3962142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8D4B72-581A-4F40-9115-143924738A55}"/>
              </a:ext>
            </a:extLst>
          </p:cNvPr>
          <p:cNvCxnSpPr>
            <a:cxnSpLocks/>
          </p:cNvCxnSpPr>
          <p:nvPr/>
        </p:nvCxnSpPr>
        <p:spPr>
          <a:xfrm>
            <a:off x="6032716" y="396564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D5BE15-B899-4B42-9AE9-A4B5AA1336D9}"/>
              </a:ext>
            </a:extLst>
          </p:cNvPr>
          <p:cNvCxnSpPr>
            <a:cxnSpLocks/>
          </p:cNvCxnSpPr>
          <p:nvPr/>
        </p:nvCxnSpPr>
        <p:spPr>
          <a:xfrm flipH="1">
            <a:off x="6032715" y="396564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9D91AAB-A7AD-4A10-B721-2C3899E9E15E}"/>
              </a:ext>
            </a:extLst>
          </p:cNvPr>
          <p:cNvCxnSpPr>
            <a:cxnSpLocks/>
          </p:cNvCxnSpPr>
          <p:nvPr/>
        </p:nvCxnSpPr>
        <p:spPr>
          <a:xfrm>
            <a:off x="8091161" y="392939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A31F13B-BF86-46D4-B3AD-FDA3B27903A6}"/>
              </a:ext>
            </a:extLst>
          </p:cNvPr>
          <p:cNvCxnSpPr>
            <a:cxnSpLocks/>
          </p:cNvCxnSpPr>
          <p:nvPr/>
        </p:nvCxnSpPr>
        <p:spPr>
          <a:xfrm flipH="1">
            <a:off x="8091160" y="392939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FE2B074-B757-4893-B93F-97CA3DACBCE0}"/>
              </a:ext>
            </a:extLst>
          </p:cNvPr>
          <p:cNvCxnSpPr>
            <a:cxnSpLocks/>
          </p:cNvCxnSpPr>
          <p:nvPr/>
        </p:nvCxnSpPr>
        <p:spPr>
          <a:xfrm>
            <a:off x="8091161" y="3318119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C0CA0D-A282-4691-B9E8-7D91BAA66D52}"/>
              </a:ext>
            </a:extLst>
          </p:cNvPr>
          <p:cNvCxnSpPr>
            <a:cxnSpLocks/>
          </p:cNvCxnSpPr>
          <p:nvPr/>
        </p:nvCxnSpPr>
        <p:spPr>
          <a:xfrm flipH="1">
            <a:off x="8091160" y="3318119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8C6FF4-A7BC-448F-BF45-F532B6324F91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1AA1BE-1251-4C6C-A677-24E63C755DC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49CBBF-D1C1-4944-A8D9-AC712467D520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Professional Details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3EE933-0A09-4E53-8DE6-051F75A0716F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3FC30C-3890-49D6-B85B-62345DEBFA18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7ECF89-C3EB-483C-BCA1-98C88081C386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DB908A-0D02-45D5-95D0-FCD6A5FD0B1D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15F20C-417D-47BC-B351-5E2D92E7BD0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0EB3F7-2D3A-4D2B-ABB8-E105E49A86EA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B304B6E-2E41-4B99-A215-B1C45F882D43}"/>
              </a:ext>
            </a:extLst>
          </p:cNvPr>
          <p:cNvSpPr txBox="1"/>
          <p:nvPr/>
        </p:nvSpPr>
        <p:spPr>
          <a:xfrm>
            <a:off x="213347" y="4057030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B70224-E8CA-44BB-A58F-EAF3EDB22F2C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5DC8-BFB4-4F1F-9F15-250179ABE51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E5FBB9-57C9-4EDA-A8FE-7AFC248597C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432BF-37A8-4AD2-A875-528D65DECA70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8A138E-4EE9-43D6-8A51-BEB9FF6B0B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8A6F73-8A81-4816-8562-5DD27C6D2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40798-8FD2-4D29-9EDB-4809CDEC1EE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47BF89-84D5-4061-9C73-185CB1E49751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3F9255-93E8-4A79-A95F-70EFEB56D6B6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FB262C-ACC6-475D-B921-71BFD3BF90EA}"/>
              </a:ext>
            </a:extLst>
          </p:cNvPr>
          <p:cNvSpPr/>
          <p:nvPr/>
        </p:nvSpPr>
        <p:spPr>
          <a:xfrm>
            <a:off x="2984316" y="1257299"/>
            <a:ext cx="8131359" cy="848360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986EAA7-B7DE-489A-9550-90A814BF1948}"/>
              </a:ext>
            </a:extLst>
          </p:cNvPr>
          <p:cNvSpPr/>
          <p:nvPr/>
        </p:nvSpPr>
        <p:spPr>
          <a:xfrm>
            <a:off x="3385210" y="1596699"/>
            <a:ext cx="144850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Offered Services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312DFE-FC61-4182-999A-A74CE437DC25}"/>
              </a:ext>
            </a:extLst>
          </p:cNvPr>
          <p:cNvSpPr/>
          <p:nvPr/>
        </p:nvSpPr>
        <p:spPr>
          <a:xfrm>
            <a:off x="3405393" y="1970841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Thai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1CE0EB-EC92-4981-8EFD-F2C125A04AE2}"/>
              </a:ext>
            </a:extLst>
          </p:cNvPr>
          <p:cNvSpPr/>
          <p:nvPr/>
        </p:nvSpPr>
        <p:spPr>
          <a:xfrm>
            <a:off x="3434360" y="2358909"/>
            <a:ext cx="180706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Relaxing Oil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5ACE07-E9F1-4C83-B535-354B803DED5F}"/>
              </a:ext>
            </a:extLst>
          </p:cNvPr>
          <p:cNvSpPr/>
          <p:nvPr/>
        </p:nvSpPr>
        <p:spPr>
          <a:xfrm>
            <a:off x="3434360" y="2742515"/>
            <a:ext cx="192261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Deep Tissue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9DBEC0-FEA5-44F7-9E33-E0F8F0E0FCEF}"/>
              </a:ext>
            </a:extLst>
          </p:cNvPr>
          <p:cNvSpPr/>
          <p:nvPr/>
        </p:nvSpPr>
        <p:spPr>
          <a:xfrm>
            <a:off x="3434360" y="3144228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Slimming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2E4CAA-9F59-4951-BD93-C2FBA3582EA5}"/>
              </a:ext>
            </a:extLst>
          </p:cNvPr>
          <p:cNvSpPr/>
          <p:nvPr/>
        </p:nvSpPr>
        <p:spPr>
          <a:xfrm>
            <a:off x="3430796" y="3543741"/>
            <a:ext cx="210397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Jet Lag Recovery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71B092-F7E6-41AB-8D00-94AEB0898C80}"/>
              </a:ext>
            </a:extLst>
          </p:cNvPr>
          <p:cNvSpPr/>
          <p:nvPr/>
        </p:nvSpPr>
        <p:spPr>
          <a:xfrm>
            <a:off x="3404613" y="3943255"/>
            <a:ext cx="17773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Myofascial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46F790-DA7F-46C4-9FBD-B7BC775D9BCB}"/>
              </a:ext>
            </a:extLst>
          </p:cNvPr>
          <p:cNvSpPr/>
          <p:nvPr/>
        </p:nvSpPr>
        <p:spPr>
          <a:xfrm>
            <a:off x="3431311" y="4326861"/>
            <a:ext cx="1889158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Pregnancy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66DBFA-4CF2-487B-BBA4-9D0872069C0E}"/>
              </a:ext>
            </a:extLst>
          </p:cNvPr>
          <p:cNvSpPr/>
          <p:nvPr/>
        </p:nvSpPr>
        <p:spPr>
          <a:xfrm>
            <a:off x="3430796" y="4709932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6287A7-2049-4A72-A471-44D11C7ECA82}"/>
              </a:ext>
            </a:extLst>
          </p:cNvPr>
          <p:cNvSpPr/>
          <p:nvPr/>
        </p:nvSpPr>
        <p:spPr>
          <a:xfrm>
            <a:off x="3430796" y="508650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34843-DD3A-4B5E-9B2D-6E7E17F3B2EB}"/>
              </a:ext>
            </a:extLst>
          </p:cNvPr>
          <p:cNvSpPr/>
          <p:nvPr/>
        </p:nvSpPr>
        <p:spPr>
          <a:xfrm>
            <a:off x="3430796" y="5476609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Body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282715-584A-4967-B6D3-1F38E748B79C}"/>
              </a:ext>
            </a:extLst>
          </p:cNvPr>
          <p:cNvSpPr/>
          <p:nvPr/>
        </p:nvSpPr>
        <p:spPr>
          <a:xfrm>
            <a:off x="3430796" y="5862086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Facial Treatment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BA5CFB-B732-4179-919D-46BB3197FEFD}"/>
              </a:ext>
            </a:extLst>
          </p:cNvPr>
          <p:cNvSpPr/>
          <p:nvPr/>
        </p:nvSpPr>
        <p:spPr>
          <a:xfrm>
            <a:off x="3430796" y="624733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Manicure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13E26B-965E-435D-8187-2132164736FF}"/>
              </a:ext>
            </a:extLst>
          </p:cNvPr>
          <p:cNvSpPr/>
          <p:nvPr/>
        </p:nvSpPr>
        <p:spPr>
          <a:xfrm>
            <a:off x="3430796" y="6624331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Pedicure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A6C4FA-7F22-4D26-A688-23A7286370FD}"/>
              </a:ext>
            </a:extLst>
          </p:cNvPr>
          <p:cNvSpPr/>
          <p:nvPr/>
        </p:nvSpPr>
        <p:spPr>
          <a:xfrm>
            <a:off x="3430796" y="6986607"/>
            <a:ext cx="1930646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Yoga Personal Training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768365-2B10-41B6-A86E-4FB40624A930}"/>
              </a:ext>
            </a:extLst>
          </p:cNvPr>
          <p:cNvSpPr/>
          <p:nvPr/>
        </p:nvSpPr>
        <p:spPr>
          <a:xfrm>
            <a:off x="5579920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6DA99D-2F8F-4B55-B317-8F115610B7F3}"/>
              </a:ext>
            </a:extLst>
          </p:cNvPr>
          <p:cNvSpPr/>
          <p:nvPr/>
        </p:nvSpPr>
        <p:spPr>
          <a:xfrm>
            <a:off x="6483969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AB721F-16AE-4A6D-BCCE-0A3C054827CD}"/>
              </a:ext>
            </a:extLst>
          </p:cNvPr>
          <p:cNvSpPr/>
          <p:nvPr/>
        </p:nvSpPr>
        <p:spPr>
          <a:xfrm>
            <a:off x="6698995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D5ABCCA-D6BE-4D7C-838E-47E6AB54ED4C}"/>
              </a:ext>
            </a:extLst>
          </p:cNvPr>
          <p:cNvSpPr/>
          <p:nvPr/>
        </p:nvSpPr>
        <p:spPr>
          <a:xfrm>
            <a:off x="7280306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6580604-C979-45C8-AA1A-3763A6B5970E}"/>
              </a:ext>
            </a:extLst>
          </p:cNvPr>
          <p:cNvSpPr/>
          <p:nvPr/>
        </p:nvSpPr>
        <p:spPr>
          <a:xfrm>
            <a:off x="8403607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40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D1FA43-4497-45FD-890B-C91BA75AD960}"/>
              </a:ext>
            </a:extLst>
          </p:cNvPr>
          <p:cNvSpPr/>
          <p:nvPr/>
        </p:nvSpPr>
        <p:spPr>
          <a:xfrm>
            <a:off x="8990275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0781357-F528-4D65-94EB-C252C0CA3EED}"/>
              </a:ext>
            </a:extLst>
          </p:cNvPr>
          <p:cNvSpPr/>
          <p:nvPr/>
        </p:nvSpPr>
        <p:spPr>
          <a:xfrm>
            <a:off x="10113576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50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CB014-616C-4BA8-9547-4393FC5E964D}"/>
              </a:ext>
            </a:extLst>
          </p:cNvPr>
          <p:cNvSpPr/>
          <p:nvPr/>
        </p:nvSpPr>
        <p:spPr>
          <a:xfrm>
            <a:off x="8184355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AE2C6F-A70D-4C7C-886D-710C6CC93368}"/>
              </a:ext>
            </a:extLst>
          </p:cNvPr>
          <p:cNvSpPr/>
          <p:nvPr/>
        </p:nvSpPr>
        <p:spPr>
          <a:xfrm>
            <a:off x="9890937" y="202021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4BF8F6C-2F30-4574-85CA-4F466725AF86}"/>
              </a:ext>
            </a:extLst>
          </p:cNvPr>
          <p:cNvSpPr/>
          <p:nvPr/>
        </p:nvSpPr>
        <p:spPr>
          <a:xfrm>
            <a:off x="5579920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2FCD59-94F7-4022-B7CC-51B45C13DF4A}"/>
              </a:ext>
            </a:extLst>
          </p:cNvPr>
          <p:cNvSpPr/>
          <p:nvPr/>
        </p:nvSpPr>
        <p:spPr>
          <a:xfrm>
            <a:off x="6483969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5241617-6455-4664-8B3F-FC10CEB37A75}"/>
              </a:ext>
            </a:extLst>
          </p:cNvPr>
          <p:cNvSpPr/>
          <p:nvPr/>
        </p:nvSpPr>
        <p:spPr>
          <a:xfrm>
            <a:off x="6698995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0C9F53A-643E-4ABD-8535-B5CCAC7216F7}"/>
              </a:ext>
            </a:extLst>
          </p:cNvPr>
          <p:cNvSpPr/>
          <p:nvPr/>
        </p:nvSpPr>
        <p:spPr>
          <a:xfrm>
            <a:off x="7280306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5C59303-307D-40FD-9C73-A46EABA8C4EB}"/>
              </a:ext>
            </a:extLst>
          </p:cNvPr>
          <p:cNvSpPr/>
          <p:nvPr/>
        </p:nvSpPr>
        <p:spPr>
          <a:xfrm>
            <a:off x="8403607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1102D37-FC5F-4AB5-AE6D-29785CDB4117}"/>
              </a:ext>
            </a:extLst>
          </p:cNvPr>
          <p:cNvSpPr/>
          <p:nvPr/>
        </p:nvSpPr>
        <p:spPr>
          <a:xfrm>
            <a:off x="8990275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2AA18E0-C26A-45EB-BEBD-FABEBD9044F9}"/>
              </a:ext>
            </a:extLst>
          </p:cNvPr>
          <p:cNvSpPr/>
          <p:nvPr/>
        </p:nvSpPr>
        <p:spPr>
          <a:xfrm>
            <a:off x="10113576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D859A53-46FB-4F78-BAC6-4FF66F6B85DB}"/>
              </a:ext>
            </a:extLst>
          </p:cNvPr>
          <p:cNvSpPr/>
          <p:nvPr/>
        </p:nvSpPr>
        <p:spPr>
          <a:xfrm>
            <a:off x="8184355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49D53F-682A-42E4-B70F-0B8D518201BB}"/>
              </a:ext>
            </a:extLst>
          </p:cNvPr>
          <p:cNvSpPr/>
          <p:nvPr/>
        </p:nvSpPr>
        <p:spPr>
          <a:xfrm>
            <a:off x="9890937" y="24190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D7705CC-3F9D-40AB-817C-BD8382CE27B4}"/>
              </a:ext>
            </a:extLst>
          </p:cNvPr>
          <p:cNvSpPr/>
          <p:nvPr/>
        </p:nvSpPr>
        <p:spPr>
          <a:xfrm>
            <a:off x="5579920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89BB21-46F6-412F-A933-731174C799AD}"/>
              </a:ext>
            </a:extLst>
          </p:cNvPr>
          <p:cNvSpPr/>
          <p:nvPr/>
        </p:nvSpPr>
        <p:spPr>
          <a:xfrm>
            <a:off x="6483969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D43BC62-79FF-4A57-AA6D-B8A3DB68BFEC}"/>
              </a:ext>
            </a:extLst>
          </p:cNvPr>
          <p:cNvSpPr/>
          <p:nvPr/>
        </p:nvSpPr>
        <p:spPr>
          <a:xfrm>
            <a:off x="6698995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56F697-0E0D-4120-9D23-645C4A6DC85F}"/>
              </a:ext>
            </a:extLst>
          </p:cNvPr>
          <p:cNvSpPr/>
          <p:nvPr/>
        </p:nvSpPr>
        <p:spPr>
          <a:xfrm>
            <a:off x="7280306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3A6C3CE-EC5B-4BD8-A259-6068CF95BE38}"/>
              </a:ext>
            </a:extLst>
          </p:cNvPr>
          <p:cNvSpPr/>
          <p:nvPr/>
        </p:nvSpPr>
        <p:spPr>
          <a:xfrm>
            <a:off x="8403607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35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A48C19C-707C-4203-8789-0BFB8F2E9052}"/>
              </a:ext>
            </a:extLst>
          </p:cNvPr>
          <p:cNvSpPr/>
          <p:nvPr/>
        </p:nvSpPr>
        <p:spPr>
          <a:xfrm>
            <a:off x="8990275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A33D66F-A6F8-4FC3-9281-E1EBA59AC467}"/>
              </a:ext>
            </a:extLst>
          </p:cNvPr>
          <p:cNvSpPr/>
          <p:nvPr/>
        </p:nvSpPr>
        <p:spPr>
          <a:xfrm>
            <a:off x="10113576" y="2765395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F236870-1156-4378-9C6C-286C94D3C147}"/>
              </a:ext>
            </a:extLst>
          </p:cNvPr>
          <p:cNvSpPr/>
          <p:nvPr/>
        </p:nvSpPr>
        <p:spPr>
          <a:xfrm>
            <a:off x="8184355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9A4592-74B0-4AD4-9782-74040B734E40}"/>
              </a:ext>
            </a:extLst>
          </p:cNvPr>
          <p:cNvSpPr/>
          <p:nvPr/>
        </p:nvSpPr>
        <p:spPr>
          <a:xfrm>
            <a:off x="9890937" y="282045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23E63DE-5A91-4906-825C-C266B9F473C6}"/>
              </a:ext>
            </a:extLst>
          </p:cNvPr>
          <p:cNvSpPr/>
          <p:nvPr/>
        </p:nvSpPr>
        <p:spPr>
          <a:xfrm>
            <a:off x="5579920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AAF22A-BB73-4C55-B1E9-511256F0181E}"/>
              </a:ext>
            </a:extLst>
          </p:cNvPr>
          <p:cNvSpPr/>
          <p:nvPr/>
        </p:nvSpPr>
        <p:spPr>
          <a:xfrm>
            <a:off x="6483969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AA1E3B7-113D-4A4D-A755-3A83C4D7E0B4}"/>
              </a:ext>
            </a:extLst>
          </p:cNvPr>
          <p:cNvSpPr/>
          <p:nvPr/>
        </p:nvSpPr>
        <p:spPr>
          <a:xfrm>
            <a:off x="6698995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91F4B-92FD-4B52-8DB0-C70F87F01811}"/>
              </a:ext>
            </a:extLst>
          </p:cNvPr>
          <p:cNvSpPr/>
          <p:nvPr/>
        </p:nvSpPr>
        <p:spPr>
          <a:xfrm>
            <a:off x="7280306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F217CAB-1CCA-45B8-89E1-8F02360D18CF}"/>
              </a:ext>
            </a:extLst>
          </p:cNvPr>
          <p:cNvSpPr/>
          <p:nvPr/>
        </p:nvSpPr>
        <p:spPr>
          <a:xfrm>
            <a:off x="8403607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9E1B8C6-60CF-4913-906C-6F5D7ECD021D}"/>
              </a:ext>
            </a:extLst>
          </p:cNvPr>
          <p:cNvSpPr/>
          <p:nvPr/>
        </p:nvSpPr>
        <p:spPr>
          <a:xfrm>
            <a:off x="8990275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3600B72-0156-43B3-84EE-5539D9C2A642}"/>
              </a:ext>
            </a:extLst>
          </p:cNvPr>
          <p:cNvSpPr/>
          <p:nvPr/>
        </p:nvSpPr>
        <p:spPr>
          <a:xfrm>
            <a:off x="10113576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113C07-6195-4443-81B8-5F7598D7AFAD}"/>
              </a:ext>
            </a:extLst>
          </p:cNvPr>
          <p:cNvSpPr/>
          <p:nvPr/>
        </p:nvSpPr>
        <p:spPr>
          <a:xfrm>
            <a:off x="8184355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38F405-1315-4058-B57B-CE316FB248E9}"/>
              </a:ext>
            </a:extLst>
          </p:cNvPr>
          <p:cNvSpPr/>
          <p:nvPr/>
        </p:nvSpPr>
        <p:spPr>
          <a:xfrm>
            <a:off x="9890937" y="318983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94798E5-046A-42D1-8EB8-34BA6410FC3B}"/>
              </a:ext>
            </a:extLst>
          </p:cNvPr>
          <p:cNvSpPr/>
          <p:nvPr/>
        </p:nvSpPr>
        <p:spPr>
          <a:xfrm>
            <a:off x="5587779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22281A-74A5-4CF9-B535-A3CA0BA125E4}"/>
              </a:ext>
            </a:extLst>
          </p:cNvPr>
          <p:cNvSpPr/>
          <p:nvPr/>
        </p:nvSpPr>
        <p:spPr>
          <a:xfrm>
            <a:off x="6491828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5DC38CD-508B-414D-86EA-AE8AD1C3810A}"/>
              </a:ext>
            </a:extLst>
          </p:cNvPr>
          <p:cNvSpPr/>
          <p:nvPr/>
        </p:nvSpPr>
        <p:spPr>
          <a:xfrm>
            <a:off x="6706854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07D029F-E7E9-4A34-80CE-CF74BA397D21}"/>
              </a:ext>
            </a:extLst>
          </p:cNvPr>
          <p:cNvSpPr/>
          <p:nvPr/>
        </p:nvSpPr>
        <p:spPr>
          <a:xfrm>
            <a:off x="7288165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4B65D7-0914-4AC9-99EC-057CBC31FF99}"/>
              </a:ext>
            </a:extLst>
          </p:cNvPr>
          <p:cNvSpPr/>
          <p:nvPr/>
        </p:nvSpPr>
        <p:spPr>
          <a:xfrm>
            <a:off x="8411466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FF3D5B2-C12B-4663-AE00-BBE933C2A072}"/>
              </a:ext>
            </a:extLst>
          </p:cNvPr>
          <p:cNvSpPr/>
          <p:nvPr/>
        </p:nvSpPr>
        <p:spPr>
          <a:xfrm>
            <a:off x="8998134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4AF59B3-CB3C-4EF8-9842-F9E698B51F7B}"/>
              </a:ext>
            </a:extLst>
          </p:cNvPr>
          <p:cNvSpPr/>
          <p:nvPr/>
        </p:nvSpPr>
        <p:spPr>
          <a:xfrm>
            <a:off x="10121435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E193B00-965F-47AC-A32C-F131C110008D}"/>
              </a:ext>
            </a:extLst>
          </p:cNvPr>
          <p:cNvSpPr/>
          <p:nvPr/>
        </p:nvSpPr>
        <p:spPr>
          <a:xfrm>
            <a:off x="8192214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F965B69-08E2-4E27-A460-77C29CF29008}"/>
              </a:ext>
            </a:extLst>
          </p:cNvPr>
          <p:cNvSpPr/>
          <p:nvPr/>
        </p:nvSpPr>
        <p:spPr>
          <a:xfrm>
            <a:off x="9898796" y="359879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4A0CB7-0316-47C7-A64D-2B774955D034}"/>
              </a:ext>
            </a:extLst>
          </p:cNvPr>
          <p:cNvSpPr/>
          <p:nvPr/>
        </p:nvSpPr>
        <p:spPr>
          <a:xfrm>
            <a:off x="5587779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BA0370-B1B3-4B1B-B4BF-803A05E2AC9E}"/>
              </a:ext>
            </a:extLst>
          </p:cNvPr>
          <p:cNvSpPr/>
          <p:nvPr/>
        </p:nvSpPr>
        <p:spPr>
          <a:xfrm>
            <a:off x="6491828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69AF4FB-2E1C-4FC3-A54C-B48B9D3750B9}"/>
              </a:ext>
            </a:extLst>
          </p:cNvPr>
          <p:cNvSpPr/>
          <p:nvPr/>
        </p:nvSpPr>
        <p:spPr>
          <a:xfrm>
            <a:off x="6706854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5D0240D-D4AF-45B4-B796-2237D0A4DAC5}"/>
              </a:ext>
            </a:extLst>
          </p:cNvPr>
          <p:cNvSpPr/>
          <p:nvPr/>
        </p:nvSpPr>
        <p:spPr>
          <a:xfrm>
            <a:off x="7288165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95CD0B9-822F-411C-A039-4DA2C78514FE}"/>
              </a:ext>
            </a:extLst>
          </p:cNvPr>
          <p:cNvSpPr/>
          <p:nvPr/>
        </p:nvSpPr>
        <p:spPr>
          <a:xfrm>
            <a:off x="8411466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C70687B-D824-4B10-A189-9E78F2256384}"/>
              </a:ext>
            </a:extLst>
          </p:cNvPr>
          <p:cNvSpPr/>
          <p:nvPr/>
        </p:nvSpPr>
        <p:spPr>
          <a:xfrm>
            <a:off x="8998134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9CCF02A-796B-44A2-82F1-C34E0FF4D2E1}"/>
              </a:ext>
            </a:extLst>
          </p:cNvPr>
          <p:cNvSpPr/>
          <p:nvPr/>
        </p:nvSpPr>
        <p:spPr>
          <a:xfrm>
            <a:off x="10121435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B7A9FA-B82E-4844-A81F-84C45B6BAE1C}"/>
              </a:ext>
            </a:extLst>
          </p:cNvPr>
          <p:cNvSpPr/>
          <p:nvPr/>
        </p:nvSpPr>
        <p:spPr>
          <a:xfrm>
            <a:off x="8192214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1C78766-F700-428B-B82F-8600BFD2683E}"/>
              </a:ext>
            </a:extLst>
          </p:cNvPr>
          <p:cNvSpPr/>
          <p:nvPr/>
        </p:nvSpPr>
        <p:spPr>
          <a:xfrm>
            <a:off x="9898796" y="400125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680E72E-EF73-4B41-8F51-5D852442D6BA}"/>
              </a:ext>
            </a:extLst>
          </p:cNvPr>
          <p:cNvSpPr/>
          <p:nvPr/>
        </p:nvSpPr>
        <p:spPr>
          <a:xfrm>
            <a:off x="5587779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B97DC2-C3A0-44D8-A0A9-29FC67CA329D}"/>
              </a:ext>
            </a:extLst>
          </p:cNvPr>
          <p:cNvSpPr/>
          <p:nvPr/>
        </p:nvSpPr>
        <p:spPr>
          <a:xfrm>
            <a:off x="6491828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AEBBA6-9937-4B87-8D9A-5A6E5A865799}"/>
              </a:ext>
            </a:extLst>
          </p:cNvPr>
          <p:cNvSpPr/>
          <p:nvPr/>
        </p:nvSpPr>
        <p:spPr>
          <a:xfrm>
            <a:off x="6706854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67A2E79-1397-4379-95F4-FC16D6BAD320}"/>
              </a:ext>
            </a:extLst>
          </p:cNvPr>
          <p:cNvSpPr/>
          <p:nvPr/>
        </p:nvSpPr>
        <p:spPr>
          <a:xfrm>
            <a:off x="7288165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A897C5E-F7EF-449C-B416-7E4425FD9270}"/>
              </a:ext>
            </a:extLst>
          </p:cNvPr>
          <p:cNvSpPr/>
          <p:nvPr/>
        </p:nvSpPr>
        <p:spPr>
          <a:xfrm>
            <a:off x="8411466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5D28D55-CC4F-4CB9-9E75-71188ED0CF55}"/>
              </a:ext>
            </a:extLst>
          </p:cNvPr>
          <p:cNvSpPr/>
          <p:nvPr/>
        </p:nvSpPr>
        <p:spPr>
          <a:xfrm>
            <a:off x="8998134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8D2AB30-C3BA-4A6E-A2FC-64A5C5D4BB74}"/>
              </a:ext>
            </a:extLst>
          </p:cNvPr>
          <p:cNvSpPr/>
          <p:nvPr/>
        </p:nvSpPr>
        <p:spPr>
          <a:xfrm>
            <a:off x="10121435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A0BDCCF-E536-4234-B95E-541A036E907C}"/>
              </a:ext>
            </a:extLst>
          </p:cNvPr>
          <p:cNvSpPr/>
          <p:nvPr/>
        </p:nvSpPr>
        <p:spPr>
          <a:xfrm>
            <a:off x="8192214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D728313-230F-4A73-BB4B-8DB40A1D10C2}"/>
              </a:ext>
            </a:extLst>
          </p:cNvPr>
          <p:cNvSpPr/>
          <p:nvPr/>
        </p:nvSpPr>
        <p:spPr>
          <a:xfrm>
            <a:off x="9898796" y="438191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A99F03E-78FF-4237-8ADF-91B010E6044D}"/>
              </a:ext>
            </a:extLst>
          </p:cNvPr>
          <p:cNvSpPr/>
          <p:nvPr/>
        </p:nvSpPr>
        <p:spPr>
          <a:xfrm>
            <a:off x="5595638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23CF72F-E448-49C2-AAA8-E4FBF23C5BB2}"/>
              </a:ext>
            </a:extLst>
          </p:cNvPr>
          <p:cNvSpPr/>
          <p:nvPr/>
        </p:nvSpPr>
        <p:spPr>
          <a:xfrm>
            <a:off x="6499687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064C8B60-9079-4907-9787-A288F78ACE0E}"/>
              </a:ext>
            </a:extLst>
          </p:cNvPr>
          <p:cNvSpPr/>
          <p:nvPr/>
        </p:nvSpPr>
        <p:spPr>
          <a:xfrm>
            <a:off x="6714713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22AAD34-D8F2-4F84-9AD2-382DA41F9174}"/>
              </a:ext>
            </a:extLst>
          </p:cNvPr>
          <p:cNvSpPr/>
          <p:nvPr/>
        </p:nvSpPr>
        <p:spPr>
          <a:xfrm>
            <a:off x="7296024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54C5C61-8AFF-4476-B10F-9B2CF0AA3AE2}"/>
              </a:ext>
            </a:extLst>
          </p:cNvPr>
          <p:cNvSpPr/>
          <p:nvPr/>
        </p:nvSpPr>
        <p:spPr>
          <a:xfrm>
            <a:off x="8419325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05101F6-1B6F-4E4C-9F02-3D80A744629D}"/>
              </a:ext>
            </a:extLst>
          </p:cNvPr>
          <p:cNvSpPr/>
          <p:nvPr/>
        </p:nvSpPr>
        <p:spPr>
          <a:xfrm>
            <a:off x="9005993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86C4344-3C37-4169-9130-0C021E7430DF}"/>
              </a:ext>
            </a:extLst>
          </p:cNvPr>
          <p:cNvSpPr/>
          <p:nvPr/>
        </p:nvSpPr>
        <p:spPr>
          <a:xfrm>
            <a:off x="10129294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7C3380-9E1D-455D-B518-D71952EDBA63}"/>
              </a:ext>
            </a:extLst>
          </p:cNvPr>
          <p:cNvSpPr/>
          <p:nvPr/>
        </p:nvSpPr>
        <p:spPr>
          <a:xfrm>
            <a:off x="8200073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659BCD-D671-4A96-9647-C90FA9F5CCB5}"/>
              </a:ext>
            </a:extLst>
          </p:cNvPr>
          <p:cNvSpPr/>
          <p:nvPr/>
        </p:nvSpPr>
        <p:spPr>
          <a:xfrm>
            <a:off x="9906655" y="476257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9725E5AD-A4AF-4D51-9ADB-027C297328D0}"/>
              </a:ext>
            </a:extLst>
          </p:cNvPr>
          <p:cNvSpPr/>
          <p:nvPr/>
        </p:nvSpPr>
        <p:spPr>
          <a:xfrm>
            <a:off x="5595638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136CA7B-AD9B-4923-922E-35B08A5DFD88}"/>
              </a:ext>
            </a:extLst>
          </p:cNvPr>
          <p:cNvSpPr/>
          <p:nvPr/>
        </p:nvSpPr>
        <p:spPr>
          <a:xfrm>
            <a:off x="6499687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EB3F8B0-1B69-4728-948C-6BC3AEA01D54}"/>
              </a:ext>
            </a:extLst>
          </p:cNvPr>
          <p:cNvSpPr/>
          <p:nvPr/>
        </p:nvSpPr>
        <p:spPr>
          <a:xfrm>
            <a:off x="6714713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5DEDFF9-58F5-4B4C-B318-BA144172FCC9}"/>
              </a:ext>
            </a:extLst>
          </p:cNvPr>
          <p:cNvSpPr/>
          <p:nvPr/>
        </p:nvSpPr>
        <p:spPr>
          <a:xfrm>
            <a:off x="7296024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4767BC3-699E-4B98-A1D5-8D28001A71CF}"/>
              </a:ext>
            </a:extLst>
          </p:cNvPr>
          <p:cNvSpPr/>
          <p:nvPr/>
        </p:nvSpPr>
        <p:spPr>
          <a:xfrm>
            <a:off x="8419325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7276447-C4E7-4BFB-90A5-3A60B04BB265}"/>
              </a:ext>
            </a:extLst>
          </p:cNvPr>
          <p:cNvSpPr/>
          <p:nvPr/>
        </p:nvSpPr>
        <p:spPr>
          <a:xfrm>
            <a:off x="9005993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4070A6-2160-45E7-A800-3B5F17D8B03B}"/>
              </a:ext>
            </a:extLst>
          </p:cNvPr>
          <p:cNvSpPr/>
          <p:nvPr/>
        </p:nvSpPr>
        <p:spPr>
          <a:xfrm>
            <a:off x="10129294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C2667F7-9115-42EA-BB9A-13C9EE58B5D4}"/>
              </a:ext>
            </a:extLst>
          </p:cNvPr>
          <p:cNvSpPr/>
          <p:nvPr/>
        </p:nvSpPr>
        <p:spPr>
          <a:xfrm>
            <a:off x="8200073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DC6198C-59DE-465B-A1FF-F0F104EE253E}"/>
              </a:ext>
            </a:extLst>
          </p:cNvPr>
          <p:cNvSpPr/>
          <p:nvPr/>
        </p:nvSpPr>
        <p:spPr>
          <a:xfrm>
            <a:off x="9906655" y="514457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30A58BA0-4A65-4E0B-A8CE-D185D1F9233D}"/>
              </a:ext>
            </a:extLst>
          </p:cNvPr>
          <p:cNvSpPr/>
          <p:nvPr/>
        </p:nvSpPr>
        <p:spPr>
          <a:xfrm>
            <a:off x="5603497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B0118F-CA40-4DC5-B43F-F6A2E2DD84BC}"/>
              </a:ext>
            </a:extLst>
          </p:cNvPr>
          <p:cNvSpPr/>
          <p:nvPr/>
        </p:nvSpPr>
        <p:spPr>
          <a:xfrm>
            <a:off x="6507546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353E5F0-0B02-44AD-AA98-40B6831FB4AC}"/>
              </a:ext>
            </a:extLst>
          </p:cNvPr>
          <p:cNvSpPr/>
          <p:nvPr/>
        </p:nvSpPr>
        <p:spPr>
          <a:xfrm>
            <a:off x="6722572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34FE43A6-E3C3-4297-AF58-1DB8D533C28C}"/>
              </a:ext>
            </a:extLst>
          </p:cNvPr>
          <p:cNvSpPr/>
          <p:nvPr/>
        </p:nvSpPr>
        <p:spPr>
          <a:xfrm>
            <a:off x="7303883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8E4BC016-96C4-41C7-A4B3-24506AE35D94}"/>
              </a:ext>
            </a:extLst>
          </p:cNvPr>
          <p:cNvSpPr/>
          <p:nvPr/>
        </p:nvSpPr>
        <p:spPr>
          <a:xfrm>
            <a:off x="8427184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70A657C-AD0C-4473-9D5F-8F3B9F603E16}"/>
              </a:ext>
            </a:extLst>
          </p:cNvPr>
          <p:cNvSpPr/>
          <p:nvPr/>
        </p:nvSpPr>
        <p:spPr>
          <a:xfrm>
            <a:off x="9013852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1D520E3-1295-4704-9B5C-F978D1BAD44B}"/>
              </a:ext>
            </a:extLst>
          </p:cNvPr>
          <p:cNvSpPr/>
          <p:nvPr/>
        </p:nvSpPr>
        <p:spPr>
          <a:xfrm>
            <a:off x="10137153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0E27D0-A63F-47A1-A678-4202E16AD450}"/>
              </a:ext>
            </a:extLst>
          </p:cNvPr>
          <p:cNvSpPr/>
          <p:nvPr/>
        </p:nvSpPr>
        <p:spPr>
          <a:xfrm>
            <a:off x="8207932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33A9042-A0F5-468F-86A7-AF25514B5383}"/>
              </a:ext>
            </a:extLst>
          </p:cNvPr>
          <p:cNvSpPr/>
          <p:nvPr/>
        </p:nvSpPr>
        <p:spPr>
          <a:xfrm>
            <a:off x="9914514" y="55252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B5648C5-8279-478B-A40A-5FD107B71420}"/>
              </a:ext>
            </a:extLst>
          </p:cNvPr>
          <p:cNvSpPr/>
          <p:nvPr/>
        </p:nvSpPr>
        <p:spPr>
          <a:xfrm>
            <a:off x="5603497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BC6B2EC-DB48-42FA-BD0C-139BA9CD07F5}"/>
              </a:ext>
            </a:extLst>
          </p:cNvPr>
          <p:cNvSpPr/>
          <p:nvPr/>
        </p:nvSpPr>
        <p:spPr>
          <a:xfrm>
            <a:off x="6507546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43E11084-6FB1-41D2-9421-5D803A26BA62}"/>
              </a:ext>
            </a:extLst>
          </p:cNvPr>
          <p:cNvSpPr/>
          <p:nvPr/>
        </p:nvSpPr>
        <p:spPr>
          <a:xfrm>
            <a:off x="6722572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38A01C33-1D92-45C5-8737-C7DD50A7053A}"/>
              </a:ext>
            </a:extLst>
          </p:cNvPr>
          <p:cNvSpPr/>
          <p:nvPr/>
        </p:nvSpPr>
        <p:spPr>
          <a:xfrm>
            <a:off x="7303883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9565A9B-0EC1-4090-9F63-90DE57CDB243}"/>
              </a:ext>
            </a:extLst>
          </p:cNvPr>
          <p:cNvSpPr/>
          <p:nvPr/>
        </p:nvSpPr>
        <p:spPr>
          <a:xfrm>
            <a:off x="8427184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497C6DE-889D-4655-9ACB-14AA1752DB58}"/>
              </a:ext>
            </a:extLst>
          </p:cNvPr>
          <p:cNvSpPr/>
          <p:nvPr/>
        </p:nvSpPr>
        <p:spPr>
          <a:xfrm>
            <a:off x="9013852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CFFE9C1A-A069-45E1-A164-7EC4C2997395}"/>
              </a:ext>
            </a:extLst>
          </p:cNvPr>
          <p:cNvSpPr/>
          <p:nvPr/>
        </p:nvSpPr>
        <p:spPr>
          <a:xfrm>
            <a:off x="10137153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D9B02C0-B909-4F4F-A8B8-65760D5EFC10}"/>
              </a:ext>
            </a:extLst>
          </p:cNvPr>
          <p:cNvSpPr/>
          <p:nvPr/>
        </p:nvSpPr>
        <p:spPr>
          <a:xfrm>
            <a:off x="8207932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6A733FE-4BBD-4372-BC30-68D828A73636}"/>
              </a:ext>
            </a:extLst>
          </p:cNvPr>
          <p:cNvSpPr/>
          <p:nvPr/>
        </p:nvSpPr>
        <p:spPr>
          <a:xfrm>
            <a:off x="9914514" y="592635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CD37455B-2ED8-426D-9069-DA9EF6007F6F}"/>
              </a:ext>
            </a:extLst>
          </p:cNvPr>
          <p:cNvSpPr/>
          <p:nvPr/>
        </p:nvSpPr>
        <p:spPr>
          <a:xfrm>
            <a:off x="5602482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88CB10F-FB43-4B9E-B829-71FBAB78D30C}"/>
              </a:ext>
            </a:extLst>
          </p:cNvPr>
          <p:cNvSpPr/>
          <p:nvPr/>
        </p:nvSpPr>
        <p:spPr>
          <a:xfrm>
            <a:off x="6506531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26B84B32-4473-4482-9B26-7F7C9B200AD8}"/>
              </a:ext>
            </a:extLst>
          </p:cNvPr>
          <p:cNvSpPr/>
          <p:nvPr/>
        </p:nvSpPr>
        <p:spPr>
          <a:xfrm>
            <a:off x="6721557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2074E821-1BE0-457C-8427-525BFECEF90A}"/>
              </a:ext>
            </a:extLst>
          </p:cNvPr>
          <p:cNvSpPr/>
          <p:nvPr/>
        </p:nvSpPr>
        <p:spPr>
          <a:xfrm>
            <a:off x="7302868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5A5CB20-1C68-4916-80AD-6FF6CE365DFE}"/>
              </a:ext>
            </a:extLst>
          </p:cNvPr>
          <p:cNvSpPr/>
          <p:nvPr/>
        </p:nvSpPr>
        <p:spPr>
          <a:xfrm>
            <a:off x="8426169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964327D-AF94-405D-B7E5-E8793DBA0AF3}"/>
              </a:ext>
            </a:extLst>
          </p:cNvPr>
          <p:cNvSpPr/>
          <p:nvPr/>
        </p:nvSpPr>
        <p:spPr>
          <a:xfrm>
            <a:off x="9012837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D969B77-8025-4BDA-B5FD-46146C94FEF2}"/>
              </a:ext>
            </a:extLst>
          </p:cNvPr>
          <p:cNvSpPr/>
          <p:nvPr/>
        </p:nvSpPr>
        <p:spPr>
          <a:xfrm>
            <a:off x="10136138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F6330C2-8F32-44EC-B7AC-8B2B86FE571A}"/>
              </a:ext>
            </a:extLst>
          </p:cNvPr>
          <p:cNvSpPr/>
          <p:nvPr/>
        </p:nvSpPr>
        <p:spPr>
          <a:xfrm>
            <a:off x="8206917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663B4D5-EF68-4DEF-AAE0-521B6DA1FA56}"/>
              </a:ext>
            </a:extLst>
          </p:cNvPr>
          <p:cNvSpPr/>
          <p:nvPr/>
        </p:nvSpPr>
        <p:spPr>
          <a:xfrm>
            <a:off x="9913499" y="629394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C89D431-CE97-45A6-870C-3FE7E5879F72}"/>
              </a:ext>
            </a:extLst>
          </p:cNvPr>
          <p:cNvSpPr/>
          <p:nvPr/>
        </p:nvSpPr>
        <p:spPr>
          <a:xfrm>
            <a:off x="5602482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D53146E-8DC7-4211-92E3-6CB14A9EBDA9}"/>
              </a:ext>
            </a:extLst>
          </p:cNvPr>
          <p:cNvSpPr/>
          <p:nvPr/>
        </p:nvSpPr>
        <p:spPr>
          <a:xfrm>
            <a:off x="6506531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5151238-FC7D-4F7B-9516-C6245319D189}"/>
              </a:ext>
            </a:extLst>
          </p:cNvPr>
          <p:cNvSpPr/>
          <p:nvPr/>
        </p:nvSpPr>
        <p:spPr>
          <a:xfrm>
            <a:off x="6721557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DA26311-11EA-41FB-B907-17ECA1531A84}"/>
              </a:ext>
            </a:extLst>
          </p:cNvPr>
          <p:cNvSpPr/>
          <p:nvPr/>
        </p:nvSpPr>
        <p:spPr>
          <a:xfrm>
            <a:off x="7302868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B9C8E92-C5B9-4048-86EF-E2B38EAEC655}"/>
              </a:ext>
            </a:extLst>
          </p:cNvPr>
          <p:cNvSpPr/>
          <p:nvPr/>
        </p:nvSpPr>
        <p:spPr>
          <a:xfrm>
            <a:off x="8426169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F160334-DAE6-48C5-AEE8-FD61F1B1857A}"/>
              </a:ext>
            </a:extLst>
          </p:cNvPr>
          <p:cNvSpPr/>
          <p:nvPr/>
        </p:nvSpPr>
        <p:spPr>
          <a:xfrm>
            <a:off x="9012837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0615A1A2-F1B1-46A1-A9FB-C21AF450D299}"/>
              </a:ext>
            </a:extLst>
          </p:cNvPr>
          <p:cNvSpPr/>
          <p:nvPr/>
        </p:nvSpPr>
        <p:spPr>
          <a:xfrm>
            <a:off x="10136138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857C09E-8FC7-400D-9748-7B3B3CF3B6A4}"/>
              </a:ext>
            </a:extLst>
          </p:cNvPr>
          <p:cNvSpPr/>
          <p:nvPr/>
        </p:nvSpPr>
        <p:spPr>
          <a:xfrm>
            <a:off x="8206917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591345-CF44-400D-82D2-DB7FAFA43A0C}"/>
              </a:ext>
            </a:extLst>
          </p:cNvPr>
          <p:cNvSpPr/>
          <p:nvPr/>
        </p:nvSpPr>
        <p:spPr>
          <a:xfrm>
            <a:off x="9913499" y="668337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54C8CF80-62D8-4EDF-8A49-B2EE1175482F}"/>
              </a:ext>
            </a:extLst>
          </p:cNvPr>
          <p:cNvSpPr/>
          <p:nvPr/>
        </p:nvSpPr>
        <p:spPr>
          <a:xfrm>
            <a:off x="5595638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E407C50-6046-49B0-96F6-4B51F355F941}"/>
              </a:ext>
            </a:extLst>
          </p:cNvPr>
          <p:cNvSpPr/>
          <p:nvPr/>
        </p:nvSpPr>
        <p:spPr>
          <a:xfrm>
            <a:off x="6506531" y="704803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5E53E41-0B62-4574-A804-9654F5067B3A}"/>
              </a:ext>
            </a:extLst>
          </p:cNvPr>
          <p:cNvSpPr/>
          <p:nvPr/>
        </p:nvSpPr>
        <p:spPr>
          <a:xfrm>
            <a:off x="6721557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AF55DB54-367E-4C08-BA7B-066F2490CCDF}"/>
              </a:ext>
            </a:extLst>
          </p:cNvPr>
          <p:cNvSpPr/>
          <p:nvPr/>
        </p:nvSpPr>
        <p:spPr>
          <a:xfrm>
            <a:off x="7296024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97F0DBA7-BC1D-42A4-BCE2-1B5F9D35B211}"/>
              </a:ext>
            </a:extLst>
          </p:cNvPr>
          <p:cNvSpPr/>
          <p:nvPr/>
        </p:nvSpPr>
        <p:spPr>
          <a:xfrm>
            <a:off x="8426168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D93F9FE1-0299-4C15-A92E-D514DD8ADBB1}"/>
              </a:ext>
            </a:extLst>
          </p:cNvPr>
          <p:cNvSpPr/>
          <p:nvPr/>
        </p:nvSpPr>
        <p:spPr>
          <a:xfrm>
            <a:off x="9005993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98F15BAC-1649-4AD2-8214-551D9BDCD5FC}"/>
              </a:ext>
            </a:extLst>
          </p:cNvPr>
          <p:cNvSpPr/>
          <p:nvPr/>
        </p:nvSpPr>
        <p:spPr>
          <a:xfrm>
            <a:off x="10129294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1D7B14-B80D-4F01-B123-3DDDC71C0AA5}"/>
              </a:ext>
            </a:extLst>
          </p:cNvPr>
          <p:cNvSpPr/>
          <p:nvPr/>
        </p:nvSpPr>
        <p:spPr>
          <a:xfrm>
            <a:off x="8206917" y="70525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564A11B-832D-41C5-A57F-A9972472965A}"/>
              </a:ext>
            </a:extLst>
          </p:cNvPr>
          <p:cNvSpPr/>
          <p:nvPr/>
        </p:nvSpPr>
        <p:spPr>
          <a:xfrm>
            <a:off x="9906655" y="70416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4FB43-8E65-4A11-B08C-499AC0D290A3}"/>
              </a:ext>
            </a:extLst>
          </p:cNvPr>
          <p:cNvCxnSpPr>
            <a:cxnSpLocks/>
          </p:cNvCxnSpPr>
          <p:nvPr/>
        </p:nvCxnSpPr>
        <p:spPr>
          <a:xfrm>
            <a:off x="3547463" y="2297259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5F0BDDF-FDF3-496E-9A4A-2D1795BC1FDF}"/>
              </a:ext>
            </a:extLst>
          </p:cNvPr>
          <p:cNvCxnSpPr>
            <a:cxnSpLocks/>
          </p:cNvCxnSpPr>
          <p:nvPr/>
        </p:nvCxnSpPr>
        <p:spPr>
          <a:xfrm>
            <a:off x="3547463" y="268871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D09D378-8992-4A2D-A006-E94D9F832C66}"/>
              </a:ext>
            </a:extLst>
          </p:cNvPr>
          <p:cNvCxnSpPr>
            <a:cxnSpLocks/>
          </p:cNvCxnSpPr>
          <p:nvPr/>
        </p:nvCxnSpPr>
        <p:spPr>
          <a:xfrm>
            <a:off x="3547463" y="3084785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248495C-4E51-42A8-B8CF-56DEB96619E2}"/>
              </a:ext>
            </a:extLst>
          </p:cNvPr>
          <p:cNvCxnSpPr>
            <a:cxnSpLocks/>
          </p:cNvCxnSpPr>
          <p:nvPr/>
        </p:nvCxnSpPr>
        <p:spPr>
          <a:xfrm>
            <a:off x="3540619" y="34762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B6B1F31-3387-43D0-AB29-047C0EF7BDB0}"/>
              </a:ext>
            </a:extLst>
          </p:cNvPr>
          <p:cNvCxnSpPr>
            <a:cxnSpLocks/>
          </p:cNvCxnSpPr>
          <p:nvPr/>
        </p:nvCxnSpPr>
        <p:spPr>
          <a:xfrm>
            <a:off x="3540619" y="38677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B3F7A89-68CB-4644-92CA-782554109DB1}"/>
              </a:ext>
            </a:extLst>
          </p:cNvPr>
          <p:cNvCxnSpPr>
            <a:cxnSpLocks/>
          </p:cNvCxnSpPr>
          <p:nvPr/>
        </p:nvCxnSpPr>
        <p:spPr>
          <a:xfrm>
            <a:off x="3540619" y="4263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9675469-B9E7-4C78-838D-A16577B471B7}"/>
              </a:ext>
            </a:extLst>
          </p:cNvPr>
          <p:cNvCxnSpPr>
            <a:cxnSpLocks/>
          </p:cNvCxnSpPr>
          <p:nvPr/>
        </p:nvCxnSpPr>
        <p:spPr>
          <a:xfrm>
            <a:off x="3524901" y="4639577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B4B986B-15B0-4476-A389-6CDF428CC976}"/>
              </a:ext>
            </a:extLst>
          </p:cNvPr>
          <p:cNvCxnSpPr>
            <a:cxnSpLocks/>
          </p:cNvCxnSpPr>
          <p:nvPr/>
        </p:nvCxnSpPr>
        <p:spPr>
          <a:xfrm>
            <a:off x="3524901" y="503103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3DE31C-DC88-4C52-A77F-39195183712D}"/>
              </a:ext>
            </a:extLst>
          </p:cNvPr>
          <p:cNvCxnSpPr>
            <a:cxnSpLocks/>
          </p:cNvCxnSpPr>
          <p:nvPr/>
        </p:nvCxnSpPr>
        <p:spPr>
          <a:xfrm>
            <a:off x="3524901" y="5427103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E9B69C-D18C-4981-A52C-1DB718EDF0BC}"/>
              </a:ext>
            </a:extLst>
          </p:cNvPr>
          <p:cNvCxnSpPr>
            <a:cxnSpLocks/>
          </p:cNvCxnSpPr>
          <p:nvPr/>
        </p:nvCxnSpPr>
        <p:spPr>
          <a:xfrm>
            <a:off x="3524901" y="58003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01E5478-E34C-47E8-ABA6-2F6F0211247E}"/>
              </a:ext>
            </a:extLst>
          </p:cNvPr>
          <p:cNvCxnSpPr>
            <a:cxnSpLocks/>
          </p:cNvCxnSpPr>
          <p:nvPr/>
        </p:nvCxnSpPr>
        <p:spPr>
          <a:xfrm>
            <a:off x="3524901" y="61918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E99E19F-DBD4-495A-9CCF-A0048D226F81}"/>
              </a:ext>
            </a:extLst>
          </p:cNvPr>
          <p:cNvCxnSpPr>
            <a:cxnSpLocks/>
          </p:cNvCxnSpPr>
          <p:nvPr/>
        </p:nvCxnSpPr>
        <p:spPr>
          <a:xfrm>
            <a:off x="3524901" y="65878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5244C6D-DCFD-4274-9C51-7FA4B5387C01}"/>
              </a:ext>
            </a:extLst>
          </p:cNvPr>
          <p:cNvCxnSpPr>
            <a:cxnSpLocks/>
          </p:cNvCxnSpPr>
          <p:nvPr/>
        </p:nvCxnSpPr>
        <p:spPr>
          <a:xfrm>
            <a:off x="3524901" y="6930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8A8493-8A82-468F-908E-02683BC56CCF}"/>
              </a:ext>
            </a:extLst>
          </p:cNvPr>
          <p:cNvGrpSpPr/>
          <p:nvPr/>
        </p:nvGrpSpPr>
        <p:grpSpPr>
          <a:xfrm>
            <a:off x="6504511" y="2046325"/>
            <a:ext cx="97028" cy="98639"/>
            <a:chOff x="6487128" y="1996861"/>
            <a:chExt cx="97028" cy="9863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A27FDB-BFC9-480A-8EDE-984E0658AA88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2149CED-55C1-45B8-9C4A-13FE3956F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4D3D283-42BF-4696-BE86-84F7BB17ACB2}"/>
              </a:ext>
            </a:extLst>
          </p:cNvPr>
          <p:cNvGrpSpPr/>
          <p:nvPr/>
        </p:nvGrpSpPr>
        <p:grpSpPr>
          <a:xfrm>
            <a:off x="6504511" y="2849972"/>
            <a:ext cx="97028" cy="98639"/>
            <a:chOff x="6487128" y="1996861"/>
            <a:chExt cx="97028" cy="98639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3C3FF53-4917-4249-8174-4666B3897E56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B6B360-594E-4ADB-8E47-43A82B0B8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E7B140-13E6-410E-A364-DF8FE722338E}"/>
              </a:ext>
            </a:extLst>
          </p:cNvPr>
          <p:cNvGrpSpPr/>
          <p:nvPr/>
        </p:nvGrpSpPr>
        <p:grpSpPr>
          <a:xfrm>
            <a:off x="8206917" y="2050910"/>
            <a:ext cx="97028" cy="98639"/>
            <a:chOff x="6487128" y="1996861"/>
            <a:chExt cx="97028" cy="98639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6762B6-33BC-404F-B395-E60B9CABE400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6A72CA-DDB9-4A45-8CE2-1AAA08393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6D92E39-5B5D-4CFD-8D78-15DAA61CF040}"/>
              </a:ext>
            </a:extLst>
          </p:cNvPr>
          <p:cNvGrpSpPr/>
          <p:nvPr/>
        </p:nvGrpSpPr>
        <p:grpSpPr>
          <a:xfrm>
            <a:off x="8206917" y="2851364"/>
            <a:ext cx="97028" cy="98639"/>
            <a:chOff x="6487128" y="1996861"/>
            <a:chExt cx="97028" cy="98639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9A9E030-AAAA-40FB-BD55-34A3C5737D6E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69DA1C6-AA3D-4A47-B51F-D2434EA48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8212B70-D034-4016-86AC-D2D7ABFB1E31}"/>
              </a:ext>
            </a:extLst>
          </p:cNvPr>
          <p:cNvGrpSpPr/>
          <p:nvPr/>
        </p:nvGrpSpPr>
        <p:grpSpPr>
          <a:xfrm>
            <a:off x="9913499" y="2041641"/>
            <a:ext cx="97028" cy="98639"/>
            <a:chOff x="6487128" y="1996861"/>
            <a:chExt cx="97028" cy="986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2187AF7-A025-4FA6-88BE-A968B5DEE624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9F2FFF-BBD6-471A-9C66-FB5FF0332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1F50F3B-8603-46DD-A85B-AA2749ED8864}"/>
              </a:ext>
            </a:extLst>
          </p:cNvPr>
          <p:cNvCxnSpPr>
            <a:cxnSpLocks/>
          </p:cNvCxnSpPr>
          <p:nvPr/>
        </p:nvCxnSpPr>
        <p:spPr>
          <a:xfrm>
            <a:off x="3524901" y="191091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4870A5-D389-4E1C-87C8-53B717F35396}"/>
              </a:ext>
            </a:extLst>
          </p:cNvPr>
          <p:cNvSpPr txBox="1"/>
          <p:nvPr/>
        </p:nvSpPr>
        <p:spPr>
          <a:xfrm>
            <a:off x="5628285" y="1667630"/>
            <a:ext cx="6149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time / price in euros             time / price in euros            time / price in euros</a:t>
            </a:r>
            <a:endParaRPr lang="en-DE" sz="1200" dirty="0"/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A83EC4C6-E92D-4472-B766-E1E365581E05}"/>
              </a:ext>
            </a:extLst>
          </p:cNvPr>
          <p:cNvSpPr/>
          <p:nvPr/>
        </p:nvSpPr>
        <p:spPr>
          <a:xfrm>
            <a:off x="3477909" y="7819080"/>
            <a:ext cx="1857263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Group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D0C67484-C223-45C7-A3D5-3CC89F7E041A}"/>
              </a:ext>
            </a:extLst>
          </p:cNvPr>
          <p:cNvSpPr/>
          <p:nvPr/>
        </p:nvSpPr>
        <p:spPr>
          <a:xfrm>
            <a:off x="5610341" y="7851413"/>
            <a:ext cx="153495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Single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A9A9336-CD80-4EE0-B67C-C402D2392AA7}"/>
              </a:ext>
            </a:extLst>
          </p:cNvPr>
          <p:cNvSpPr/>
          <p:nvPr/>
        </p:nvSpPr>
        <p:spPr>
          <a:xfrm>
            <a:off x="691224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C7687668-ACC0-4498-89D2-4C43CFAB65B1}"/>
              </a:ext>
            </a:extLst>
          </p:cNvPr>
          <p:cNvSpPr/>
          <p:nvPr/>
        </p:nvSpPr>
        <p:spPr>
          <a:xfrm>
            <a:off x="7310727" y="7851413"/>
            <a:ext cx="154826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Couples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6E7D7B3E-7715-4919-B425-13ABB1419B12}"/>
              </a:ext>
            </a:extLst>
          </p:cNvPr>
          <p:cNvSpPr/>
          <p:nvPr/>
        </p:nvSpPr>
        <p:spPr>
          <a:xfrm>
            <a:off x="9020697" y="7851413"/>
            <a:ext cx="154826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Group sessions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8AE74F3-7CF3-4131-BFA1-2C829F0444E5}"/>
              </a:ext>
            </a:extLst>
          </p:cNvPr>
          <p:cNvSpPr/>
          <p:nvPr/>
        </p:nvSpPr>
        <p:spPr>
          <a:xfrm>
            <a:off x="863472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B25492C-9143-4844-BD09-8D2ABAC98604}"/>
              </a:ext>
            </a:extLst>
          </p:cNvPr>
          <p:cNvSpPr/>
          <p:nvPr/>
        </p:nvSpPr>
        <p:spPr>
          <a:xfrm>
            <a:off x="10353519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2B88F8C-4ACF-4531-93FF-BF768EAF8CD0}"/>
              </a:ext>
            </a:extLst>
          </p:cNvPr>
          <p:cNvGrpSpPr/>
          <p:nvPr/>
        </p:nvGrpSpPr>
        <p:grpSpPr>
          <a:xfrm>
            <a:off x="6930110" y="7933710"/>
            <a:ext cx="97028" cy="98639"/>
            <a:chOff x="6487128" y="1996861"/>
            <a:chExt cx="97028" cy="98639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E4EAD02-1B01-4F99-BBEA-1371BC1844FC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9EE0AD1-0C84-439E-99BF-231F3E52A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EAA57F-91FE-4C06-9966-DC5B432DB9B2}"/>
              </a:ext>
            </a:extLst>
          </p:cNvPr>
          <p:cNvGrpSpPr/>
          <p:nvPr/>
        </p:nvGrpSpPr>
        <p:grpSpPr>
          <a:xfrm>
            <a:off x="8654441" y="7932577"/>
            <a:ext cx="97028" cy="98639"/>
            <a:chOff x="6487128" y="1996861"/>
            <a:chExt cx="97028" cy="98639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26242D6-2ED5-4A0D-93F6-5E7C5B17AA0F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741AA6C-7FB1-4F85-A3A6-3617C9EE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36C848A6-7E52-4EEB-97A5-EAA77BC118B7}"/>
              </a:ext>
            </a:extLst>
          </p:cNvPr>
          <p:cNvSpPr/>
          <p:nvPr/>
        </p:nvSpPr>
        <p:spPr>
          <a:xfrm>
            <a:off x="3495853" y="8268533"/>
            <a:ext cx="211448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Client Gender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7D13F090-A53D-4E58-9D34-6CE93BD8CBC8}"/>
              </a:ext>
            </a:extLst>
          </p:cNvPr>
          <p:cNvSpPr/>
          <p:nvPr/>
        </p:nvSpPr>
        <p:spPr>
          <a:xfrm>
            <a:off x="5628285" y="8300866"/>
            <a:ext cx="153495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BE17FE0-3E1F-4942-B5E3-0E1B5DBD8768}"/>
              </a:ext>
            </a:extLst>
          </p:cNvPr>
          <p:cNvSpPr/>
          <p:nvPr/>
        </p:nvSpPr>
        <p:spPr>
          <a:xfrm>
            <a:off x="693018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B8968D5-7BD3-4595-A139-DC2ACC91E79C}"/>
              </a:ext>
            </a:extLst>
          </p:cNvPr>
          <p:cNvSpPr/>
          <p:nvPr/>
        </p:nvSpPr>
        <p:spPr>
          <a:xfrm>
            <a:off x="7328671" y="8300866"/>
            <a:ext cx="154826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Female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8BB82E37-ACA6-4420-B2C5-76FB607EC43B}"/>
              </a:ext>
            </a:extLst>
          </p:cNvPr>
          <p:cNvSpPr/>
          <p:nvPr/>
        </p:nvSpPr>
        <p:spPr>
          <a:xfrm>
            <a:off x="9038641" y="8300866"/>
            <a:ext cx="1548264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9F03243-498C-4F2E-8E03-A59BFFB6C4A9}"/>
              </a:ext>
            </a:extLst>
          </p:cNvPr>
          <p:cNvSpPr/>
          <p:nvPr/>
        </p:nvSpPr>
        <p:spPr>
          <a:xfrm>
            <a:off x="865266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9CCB3246-7305-4DAA-B47F-7CAA33959DEC}"/>
              </a:ext>
            </a:extLst>
          </p:cNvPr>
          <p:cNvSpPr/>
          <p:nvPr/>
        </p:nvSpPr>
        <p:spPr>
          <a:xfrm>
            <a:off x="10371463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E9EC7CA-1BE9-47D1-8CB9-0336EFF13DC6}"/>
              </a:ext>
            </a:extLst>
          </p:cNvPr>
          <p:cNvGrpSpPr/>
          <p:nvPr/>
        </p:nvGrpSpPr>
        <p:grpSpPr>
          <a:xfrm>
            <a:off x="10392005" y="8383163"/>
            <a:ext cx="97028" cy="98639"/>
            <a:chOff x="6487128" y="1996861"/>
            <a:chExt cx="97028" cy="98639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DBD7FF-5703-440E-BE20-2798F73038A3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B3CFF70-0DFE-4035-A79A-2052ED60F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4EB76D6-0106-421D-A8CD-57C63AE6D1E6}"/>
              </a:ext>
            </a:extLst>
          </p:cNvPr>
          <p:cNvGrpSpPr/>
          <p:nvPr/>
        </p:nvGrpSpPr>
        <p:grpSpPr>
          <a:xfrm>
            <a:off x="5200107" y="9222056"/>
            <a:ext cx="3699776" cy="350217"/>
            <a:chOff x="5507908" y="5908768"/>
            <a:chExt cx="3699776" cy="350217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02119991-FA1D-4A63-9A73-399FBD12E6A7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7C3E941E-3D2D-4747-BB63-B47373C84EF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F425F1A-28C6-4E61-A36C-2A55BD1B675B}"/>
              </a:ext>
            </a:extLst>
          </p:cNvPr>
          <p:cNvSpPr/>
          <p:nvPr/>
        </p:nvSpPr>
        <p:spPr>
          <a:xfrm>
            <a:off x="12066532" y="139700"/>
            <a:ext cx="113382" cy="357685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5F3FE1D-64CE-4497-8DFF-94B6DAED531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5DF60CA-0E47-49FB-B14A-7B2E26C34F8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Services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57707D-6293-4D23-A844-BFE3D259FA7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EC947EF-E03D-4E92-B83F-12C05F2595F6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9D5D984-8F1C-4B8D-923E-4D682DF56D75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3E55F4-3697-4425-B1CB-E8A197D2FCE7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DB60AA8-9BF3-45DF-A50A-F7CF68122D7E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7DF4A60-906F-4654-A742-448F1B4CA0E5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9AABD-49AA-4219-971D-14ABFDE6E01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95F1458-8C9E-41F4-87F8-3939793F9325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79115" y="198258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78475" y="155691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Provided Equipment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from therapist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5590624" y="1570087"/>
            <a:ext cx="284053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3C3C1BB-AF8D-45EE-BAC6-ADE9D7352C79}"/>
              </a:ext>
            </a:extLst>
          </p:cNvPr>
          <p:cNvSpPr/>
          <p:nvPr/>
        </p:nvSpPr>
        <p:spPr>
          <a:xfrm>
            <a:off x="8599740" y="156810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B90372-6AA1-41A0-94DA-3B6FB131D6EE}"/>
              </a:ext>
            </a:extLst>
          </p:cNvPr>
          <p:cNvSpPr/>
          <p:nvPr/>
        </p:nvSpPr>
        <p:spPr>
          <a:xfrm>
            <a:off x="3511790" y="413025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A95FF7-ADBD-4F56-8769-5C9917389445}"/>
              </a:ext>
            </a:extLst>
          </p:cNvPr>
          <p:cNvSpPr/>
          <p:nvPr/>
        </p:nvSpPr>
        <p:spPr>
          <a:xfrm>
            <a:off x="3611150" y="370458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Required Equipment from client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E6E55BE-BDA5-4DC8-BD6C-B169229F813E}"/>
              </a:ext>
            </a:extLst>
          </p:cNvPr>
          <p:cNvSpPr/>
          <p:nvPr/>
        </p:nvSpPr>
        <p:spPr>
          <a:xfrm>
            <a:off x="5590624" y="3717757"/>
            <a:ext cx="277320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A34DD2B-9C3C-4EDE-8C5A-672FC89A8B12}"/>
              </a:ext>
            </a:extLst>
          </p:cNvPr>
          <p:cNvSpPr/>
          <p:nvPr/>
        </p:nvSpPr>
        <p:spPr>
          <a:xfrm>
            <a:off x="8532415" y="371577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C72AB-7EFA-4DE4-A88D-971E78D6CA84}"/>
              </a:ext>
            </a:extLst>
          </p:cNvPr>
          <p:cNvGrpSpPr/>
          <p:nvPr/>
        </p:nvGrpSpPr>
        <p:grpSpPr>
          <a:xfrm>
            <a:off x="3772315" y="2177564"/>
            <a:ext cx="138112" cy="138113"/>
            <a:chOff x="6006441" y="3334042"/>
            <a:chExt cx="138112" cy="13811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698363-1251-4894-9E73-922BA35616DD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FA6CE3-33F6-43F4-87FC-BE38494C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A70529-3124-4C5F-82ED-728BF169E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7A39D16-6F83-4396-98F3-4FFFD97CD0C1}"/>
              </a:ext>
            </a:extLst>
          </p:cNvPr>
          <p:cNvSpPr/>
          <p:nvPr/>
        </p:nvSpPr>
        <p:spPr>
          <a:xfrm>
            <a:off x="3954975" y="2056849"/>
            <a:ext cx="2199811" cy="586086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5 Towels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2 Chairs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42C3D49-3BA1-4829-8334-3A9C62A71809}"/>
              </a:ext>
            </a:extLst>
          </p:cNvPr>
          <p:cNvSpPr/>
          <p:nvPr/>
        </p:nvSpPr>
        <p:spPr>
          <a:xfrm>
            <a:off x="3954975" y="4280137"/>
            <a:ext cx="2199811" cy="573108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Table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Bed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6DCB45-078D-47A3-A90A-04E47517946D}"/>
              </a:ext>
            </a:extLst>
          </p:cNvPr>
          <p:cNvGrpSpPr/>
          <p:nvPr/>
        </p:nvGrpSpPr>
        <p:grpSpPr>
          <a:xfrm>
            <a:off x="3772315" y="2378391"/>
            <a:ext cx="138112" cy="138113"/>
            <a:chOff x="6006441" y="3334042"/>
            <a:chExt cx="138112" cy="13811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0CE6387-E92F-48F6-8BC1-3A392AA7C1B0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14BC74-C298-4A5A-B5F3-4939A5C55D21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92908DE-1289-45A9-A71C-7901AFCE9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90FB9E-1A4C-4704-9720-6ECDCF7FCBF1}"/>
              </a:ext>
            </a:extLst>
          </p:cNvPr>
          <p:cNvGrpSpPr/>
          <p:nvPr/>
        </p:nvGrpSpPr>
        <p:grpSpPr>
          <a:xfrm>
            <a:off x="3773740" y="4407853"/>
            <a:ext cx="138112" cy="138113"/>
            <a:chOff x="6006441" y="3334042"/>
            <a:chExt cx="138112" cy="13811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E8554D-509D-4081-8F3E-769AFFB8ED05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E6515D-ED19-4D34-92EA-556D3A64D565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43A6622-705A-4CEB-A00B-D339E2941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E3BE6E-4516-44A7-A806-073CA531C7B0}"/>
              </a:ext>
            </a:extLst>
          </p:cNvPr>
          <p:cNvGrpSpPr/>
          <p:nvPr/>
        </p:nvGrpSpPr>
        <p:grpSpPr>
          <a:xfrm>
            <a:off x="3773740" y="4608680"/>
            <a:ext cx="138112" cy="138113"/>
            <a:chOff x="6006441" y="3334042"/>
            <a:chExt cx="138112" cy="1381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F4ECE8-4D71-4F54-8F70-FF23311BE533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F8F886-2BD9-42A1-807B-0AFE2E5283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894186-479F-4F78-A32C-F255E3F8E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BA20A51-A993-48B8-9809-0F20270957E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7D595-A9DD-4DCA-9273-C79BEE6BDE81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217ED6-9C0F-414B-AB86-F5C8CFB260F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4FC155-4B1C-40DF-84E5-6026E87A727C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Equipment</a:t>
            </a:r>
            <a:br>
              <a:rPr lang="de-DE" sz="1400" u="sng" dirty="0">
                <a:solidFill>
                  <a:srgbClr val="FF75FF"/>
                </a:solidFill>
              </a:rPr>
            </a:br>
            <a:r>
              <a:rPr lang="de-DE" sz="1400" u="sng" dirty="0">
                <a:solidFill>
                  <a:srgbClr val="FF75FF"/>
                </a:solidFill>
              </a:rPr>
              <a:t>Preferences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B7DF13-537E-4245-9EB4-7EC3F5E07666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0F3B2-DEC5-46D2-8B77-592A392E4F8E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E6390E-88F9-4EF7-9EEE-ED1905B8A2F4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180C60-006F-4B9F-B8B1-F33D8275535E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F09D67-015E-48EA-9C33-E0060CD6D5EE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B352BF-0D09-4069-A85B-66A463BD4408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40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92346" y="4325997"/>
            <a:ext cx="8123330" cy="226739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51303" y="6121248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90368C-0340-4934-B5F7-9C63DE76E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6" y="1257299"/>
            <a:ext cx="8123330" cy="369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A7741-F03C-4A2F-A120-E07AC8EF0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7" y="3415341"/>
            <a:ext cx="4210928" cy="1392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5E54A-BB67-4C4C-9513-1A78ACCC5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3312781"/>
            <a:ext cx="3372321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8C4011-6B0B-4DF8-861A-34D07F37C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2483288"/>
            <a:ext cx="3372321" cy="809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C9BC6D-94AE-46EA-889F-8169B622375A}"/>
              </a:ext>
            </a:extLst>
          </p:cNvPr>
          <p:cNvSpPr/>
          <p:nvPr/>
        </p:nvSpPr>
        <p:spPr>
          <a:xfrm>
            <a:off x="3284376" y="1942521"/>
            <a:ext cx="3055620" cy="27857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3D1C93-FC0D-48F2-8F5F-B193F092A45B}"/>
              </a:ext>
            </a:extLst>
          </p:cNvPr>
          <p:cNvSpPr/>
          <p:nvPr/>
        </p:nvSpPr>
        <p:spPr>
          <a:xfrm>
            <a:off x="3267100" y="4810988"/>
            <a:ext cx="3055620" cy="13959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FE54B-92D6-4D57-ABC5-5CB2A9BC4488}"/>
              </a:ext>
            </a:extLst>
          </p:cNvPr>
          <p:cNvSpPr/>
          <p:nvPr/>
        </p:nvSpPr>
        <p:spPr>
          <a:xfrm>
            <a:off x="6395997" y="1858044"/>
            <a:ext cx="4567471" cy="294818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1498E2-D107-4F6F-9B40-7590605BA4EE}"/>
              </a:ext>
            </a:extLst>
          </p:cNvPr>
          <p:cNvGrpSpPr/>
          <p:nvPr/>
        </p:nvGrpSpPr>
        <p:grpSpPr>
          <a:xfrm>
            <a:off x="7044485" y="3984688"/>
            <a:ext cx="120960" cy="9720"/>
            <a:chOff x="7004080" y="3427680"/>
            <a:chExt cx="12096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14:cNvPr>
                <p14:cNvContentPartPr/>
                <p14:nvPr/>
              </p14:nvContentPartPr>
              <p14:xfrm>
                <a:off x="7124680" y="343524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5680" y="3426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14:cNvPr>
                <p14:cNvContentPartPr/>
                <p14:nvPr/>
              </p14:nvContentPartPr>
              <p14:xfrm>
                <a:off x="7004080" y="3427680"/>
                <a:ext cx="8208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5080" y="3419040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14:cNvPr>
              <p14:cNvContentPartPr/>
              <p14:nvPr/>
            </p14:nvContentPartPr>
            <p14:xfrm>
              <a:off x="7083005" y="3978928"/>
              <a:ext cx="761040" cy="41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0005" y="3915928"/>
                <a:ext cx="886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14:cNvPr>
              <p14:cNvContentPartPr/>
              <p14:nvPr/>
            </p14:nvContentPartPr>
            <p14:xfrm>
              <a:off x="7076885" y="3846088"/>
              <a:ext cx="399960" cy="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4245" y="3783088"/>
                <a:ext cx="5256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14:cNvPr>
              <p14:cNvContentPartPr/>
              <p14:nvPr/>
            </p14:nvContentPartPr>
            <p14:xfrm>
              <a:off x="8225285" y="3630448"/>
              <a:ext cx="171360" cy="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2645" y="3567448"/>
                <a:ext cx="29700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0D36AF6-45C0-4F3B-B125-8B757128E9B9}"/>
              </a:ext>
            </a:extLst>
          </p:cNvPr>
          <p:cNvSpPr/>
          <p:nvPr/>
        </p:nvSpPr>
        <p:spPr>
          <a:xfrm>
            <a:off x="10098805" y="3500233"/>
            <a:ext cx="399124" cy="17869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5590D4-A538-4D7B-BC58-9E501990AEEC}"/>
              </a:ext>
            </a:extLst>
          </p:cNvPr>
          <p:cNvSpPr/>
          <p:nvPr/>
        </p:nvSpPr>
        <p:spPr>
          <a:xfrm>
            <a:off x="6906073" y="2141583"/>
            <a:ext cx="1150451" cy="19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bank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8BC603-0750-460F-A3D1-9C51648299A4}"/>
              </a:ext>
            </a:extLst>
          </p:cNvPr>
          <p:cNvSpPr/>
          <p:nvPr/>
        </p:nvSpPr>
        <p:spPr>
          <a:xfrm>
            <a:off x="8129802" y="2141583"/>
            <a:ext cx="1150451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PayPal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E21727-AA84-4A80-A633-91E319981CA7}"/>
              </a:ext>
            </a:extLst>
          </p:cNvPr>
          <p:cNvSpPr/>
          <p:nvPr/>
        </p:nvSpPr>
        <p:spPr>
          <a:xfrm>
            <a:off x="3267100" y="1255970"/>
            <a:ext cx="3173730" cy="6485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EF0EC4-0EE2-4192-A61F-74B79CF1FD97}"/>
              </a:ext>
            </a:extLst>
          </p:cNvPr>
          <p:cNvSpPr/>
          <p:nvPr/>
        </p:nvSpPr>
        <p:spPr>
          <a:xfrm>
            <a:off x="3385210" y="1557453"/>
            <a:ext cx="154386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Cards &amp; accounts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5B2DDBB-A4F5-4BDD-B8F2-C20C6DA2F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5" y="4115938"/>
            <a:ext cx="3372321" cy="8097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950D00-2719-442F-BAD0-FA3D76F480E9}"/>
              </a:ext>
            </a:extLst>
          </p:cNvPr>
          <p:cNvSpPr/>
          <p:nvPr/>
        </p:nvSpPr>
        <p:spPr>
          <a:xfrm>
            <a:off x="3211671" y="2104140"/>
            <a:ext cx="3055620" cy="4750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445D18-A7EF-43C6-9AAF-238010FE9FE5}"/>
              </a:ext>
            </a:extLst>
          </p:cNvPr>
          <p:cNvSpPr/>
          <p:nvPr/>
        </p:nvSpPr>
        <p:spPr>
          <a:xfrm>
            <a:off x="6619874" y="2502487"/>
            <a:ext cx="3933825" cy="18939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FD4AEB-CB2E-4691-B3AA-862E579E94D3}"/>
              </a:ext>
            </a:extLst>
          </p:cNvPr>
          <p:cNvSpPr/>
          <p:nvPr/>
        </p:nvSpPr>
        <p:spPr>
          <a:xfrm>
            <a:off x="8804623" y="2921464"/>
            <a:ext cx="1647140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Deutsche Bank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A0C175-9656-4FD8-82FD-8DC9266148F9}"/>
              </a:ext>
            </a:extLst>
          </p:cNvPr>
          <p:cNvSpPr txBox="1"/>
          <p:nvPr/>
        </p:nvSpPr>
        <p:spPr>
          <a:xfrm>
            <a:off x="8804622" y="2712877"/>
            <a:ext cx="1647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name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37AEDB-8F00-46BA-826D-73F678A11EDA}"/>
              </a:ext>
            </a:extLst>
          </p:cNvPr>
          <p:cNvSpPr/>
          <p:nvPr/>
        </p:nvSpPr>
        <p:spPr>
          <a:xfrm>
            <a:off x="6906922" y="2923389"/>
            <a:ext cx="16678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Anna Müller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A2B3A5-09DF-4BD8-90A2-43E18D64DA2D}"/>
              </a:ext>
            </a:extLst>
          </p:cNvPr>
          <p:cNvSpPr txBox="1"/>
          <p:nvPr/>
        </p:nvSpPr>
        <p:spPr>
          <a:xfrm>
            <a:off x="6829425" y="2719163"/>
            <a:ext cx="1822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Full name of bank account holder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9E0F794-5C59-4D27-B107-ECAD16545298}"/>
              </a:ext>
            </a:extLst>
          </p:cNvPr>
          <p:cNvSpPr/>
          <p:nvPr/>
        </p:nvSpPr>
        <p:spPr>
          <a:xfrm>
            <a:off x="2989292" y="4944316"/>
            <a:ext cx="8123329" cy="97362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025A5F8-D157-4DA3-8277-6DA29BB46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4929723"/>
            <a:ext cx="3372321" cy="80973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943D0C5-E18E-4199-B74E-C66972D014FB}"/>
              </a:ext>
            </a:extLst>
          </p:cNvPr>
          <p:cNvSpPr/>
          <p:nvPr/>
        </p:nvSpPr>
        <p:spPr>
          <a:xfrm>
            <a:off x="6904475" y="438972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1234567890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07980D-ECA2-4AB4-9B2C-FBFA1F8F9F5D}"/>
              </a:ext>
            </a:extLst>
          </p:cNvPr>
          <p:cNvSpPr txBox="1"/>
          <p:nvPr/>
        </p:nvSpPr>
        <p:spPr>
          <a:xfrm>
            <a:off x="6904474" y="4194883"/>
            <a:ext cx="1924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A1D74E-CB89-4D1C-A46B-753ECECAA3B9}"/>
              </a:ext>
            </a:extLst>
          </p:cNvPr>
          <p:cNvSpPr txBox="1"/>
          <p:nvPr/>
        </p:nvSpPr>
        <p:spPr>
          <a:xfrm>
            <a:off x="6904473" y="4681478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IBAN – 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489666-4831-4A7B-910C-F523F8A95B6E}"/>
              </a:ext>
            </a:extLst>
          </p:cNvPr>
          <p:cNvSpPr/>
          <p:nvPr/>
        </p:nvSpPr>
        <p:spPr>
          <a:xfrm>
            <a:off x="6904475" y="488478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DE89 1007 0000 1234 5678 90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43FEEF-8E48-4011-9A65-5F0280F2DDAE}"/>
              </a:ext>
            </a:extLst>
          </p:cNvPr>
          <p:cNvSpPr txBox="1"/>
          <p:nvPr/>
        </p:nvSpPr>
        <p:spPr>
          <a:xfrm>
            <a:off x="6904473" y="5197125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>
                    <a:lumMod val="50000"/>
                  </a:schemeClr>
                </a:solidFill>
              </a:rPr>
              <a:t>SWIFT Code (BIC)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019CCF-1DB4-4C06-A812-1A541B1D3FE1}"/>
              </a:ext>
            </a:extLst>
          </p:cNvPr>
          <p:cNvSpPr/>
          <p:nvPr/>
        </p:nvSpPr>
        <p:spPr>
          <a:xfrm>
            <a:off x="6904475" y="5400436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DEUTDEBBXXX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1ED5AA7-48DE-4C37-AC9A-A0590F881A30}"/>
              </a:ext>
            </a:extLst>
          </p:cNvPr>
          <p:cNvSpPr/>
          <p:nvPr/>
        </p:nvSpPr>
        <p:spPr>
          <a:xfrm>
            <a:off x="6912622" y="3413999"/>
            <a:ext cx="2149803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Blumenstraße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A61B9-B16F-4BFE-BAFA-6C6B0CF82389}"/>
              </a:ext>
            </a:extLst>
          </p:cNvPr>
          <p:cNvSpPr txBox="1"/>
          <p:nvPr/>
        </p:nvSpPr>
        <p:spPr>
          <a:xfrm>
            <a:off x="6829425" y="3219153"/>
            <a:ext cx="36288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Street                                                                                  Number         Postcode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CB4FF7-5F6D-4384-AAFA-953640F40526}"/>
              </a:ext>
            </a:extLst>
          </p:cNvPr>
          <p:cNvSpPr/>
          <p:nvPr/>
        </p:nvSpPr>
        <p:spPr>
          <a:xfrm>
            <a:off x="9292345" y="3409756"/>
            <a:ext cx="380086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0FD6E7-60E2-4432-A2BA-EA6EEE9B321E}"/>
              </a:ext>
            </a:extLst>
          </p:cNvPr>
          <p:cNvSpPr/>
          <p:nvPr/>
        </p:nvSpPr>
        <p:spPr>
          <a:xfrm>
            <a:off x="9901012" y="3411321"/>
            <a:ext cx="55319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10115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C4BA490-5C71-462A-A7A7-860F4AFD6F13}"/>
              </a:ext>
            </a:extLst>
          </p:cNvPr>
          <p:cNvSpPr/>
          <p:nvPr/>
        </p:nvSpPr>
        <p:spPr>
          <a:xfrm>
            <a:off x="6912621" y="3893427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05228C-6A17-4CEF-A692-884FC3643EF8}"/>
              </a:ext>
            </a:extLst>
          </p:cNvPr>
          <p:cNvSpPr txBox="1"/>
          <p:nvPr/>
        </p:nvSpPr>
        <p:spPr>
          <a:xfrm>
            <a:off x="6845878" y="3701125"/>
            <a:ext cx="4729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DE" sz="9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57D14D-4365-4958-B3CF-70B06E4F4A5E}"/>
              </a:ext>
            </a:extLst>
          </p:cNvPr>
          <p:cNvSpPr/>
          <p:nvPr/>
        </p:nvSpPr>
        <p:spPr>
          <a:xfrm>
            <a:off x="8792042" y="3893166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07E034-4F04-4E49-B3C0-0C9FE4A71654}"/>
              </a:ext>
            </a:extLst>
          </p:cNvPr>
          <p:cNvSpPr txBox="1"/>
          <p:nvPr/>
        </p:nvSpPr>
        <p:spPr>
          <a:xfrm>
            <a:off x="8737246" y="3687287"/>
            <a:ext cx="5737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  <a:endParaRPr lang="en-DE" sz="9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08C80D6-1E86-4359-9606-E9B0C8049A01}"/>
              </a:ext>
            </a:extLst>
          </p:cNvPr>
          <p:cNvSpPr/>
          <p:nvPr/>
        </p:nvSpPr>
        <p:spPr>
          <a:xfrm flipV="1">
            <a:off x="10237192" y="3971118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971442-2400-4FFC-BAE7-62D1EC9046AA}"/>
              </a:ext>
            </a:extLst>
          </p:cNvPr>
          <p:cNvCxnSpPr>
            <a:cxnSpLocks/>
          </p:cNvCxnSpPr>
          <p:nvPr/>
        </p:nvCxnSpPr>
        <p:spPr>
          <a:xfrm>
            <a:off x="6912621" y="2495399"/>
            <a:ext cx="3545703" cy="628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3741946-257E-4C12-A344-49A41081526B}"/>
              </a:ext>
            </a:extLst>
          </p:cNvPr>
          <p:cNvCxnSpPr>
            <a:cxnSpLocks/>
          </p:cNvCxnSpPr>
          <p:nvPr/>
        </p:nvCxnSpPr>
        <p:spPr>
          <a:xfrm>
            <a:off x="3709299" y="3273600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B2A69A-6FC0-4E51-A166-8420245F45E7}"/>
              </a:ext>
            </a:extLst>
          </p:cNvPr>
          <p:cNvCxnSpPr>
            <a:cxnSpLocks/>
          </p:cNvCxnSpPr>
          <p:nvPr/>
        </p:nvCxnSpPr>
        <p:spPr>
          <a:xfrm>
            <a:off x="3709299" y="4118833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D8925B-252B-48BD-88BF-23062BFC7D25}"/>
              </a:ext>
            </a:extLst>
          </p:cNvPr>
          <p:cNvCxnSpPr>
            <a:cxnSpLocks/>
          </p:cNvCxnSpPr>
          <p:nvPr/>
        </p:nvCxnSpPr>
        <p:spPr>
          <a:xfrm>
            <a:off x="3704454" y="4911088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7130C8B-7960-4164-AFF1-7CAC02F0BBF7}"/>
              </a:ext>
            </a:extLst>
          </p:cNvPr>
          <p:cNvCxnSpPr>
            <a:cxnSpLocks/>
          </p:cNvCxnSpPr>
          <p:nvPr/>
        </p:nvCxnSpPr>
        <p:spPr>
          <a:xfrm flipV="1">
            <a:off x="3704454" y="5916083"/>
            <a:ext cx="6793475" cy="16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5A72283-EBF5-43AD-A70A-458510FF458C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9AAE3-08A9-49F2-8020-7B9D16A7D472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939338-683A-4B6D-86B8-B2CE2C609FB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1273D1-177D-4694-9B68-DFC031180C3A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E5B848-05B5-4127-84BF-972D093FED97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Financial Settings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B35D55-4E5C-4982-BA5C-8A3585B9215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0DE6F9-6677-4019-AD0D-0AE8C3B2792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B1AD6B4-B58B-492C-B609-2C5EDD9BB436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70CAA4-BD6E-4333-9113-2267019E0F40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B81F1F-BCA3-411C-90C0-55D2C413F5DB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34586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113E0-32CA-4FCF-835A-93831C7F7F05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BF6D7-2F8E-4097-9E31-B1D6E3A50BCE}"/>
              </a:ext>
            </a:extLst>
          </p:cNvPr>
          <p:cNvSpPr txBox="1"/>
          <p:nvPr/>
        </p:nvSpPr>
        <p:spPr>
          <a:xfrm>
            <a:off x="6095999" y="2113249"/>
            <a:ext cx="868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Location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63B026-6D2F-4EFB-820A-B87465E6220F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667392-6695-46B8-842B-567F279521F0}"/>
              </a:ext>
            </a:extLst>
          </p:cNvPr>
          <p:cNvSpPr txBox="1"/>
          <p:nvPr/>
        </p:nvSpPr>
        <p:spPr>
          <a:xfrm>
            <a:off x="9767151" y="2109667"/>
            <a:ext cx="79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Price (</a:t>
            </a:r>
            <a:r>
              <a:rPr lang="en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82B8D-50B5-454E-9B04-914F8B551896}"/>
              </a:ext>
            </a:extLst>
          </p:cNvPr>
          <p:cNvSpPr txBox="1"/>
          <p:nvPr/>
        </p:nvSpPr>
        <p:spPr>
          <a:xfrm>
            <a:off x="8098764" y="2135970"/>
            <a:ext cx="536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Date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010E10-7634-413F-B5E7-30AD071262EB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90903C-E3F9-4898-AF71-946B507E4F5C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2569F-9353-4920-BC0E-5C9F990B4EEF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D7636-D1AC-40EB-8864-57CEB6EAA9FB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5FE8BB-4FCF-4E0B-B64B-B750E1CC630F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DAA777-A349-41CA-9589-8980A1DCDD9D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4D3AB-7E27-47F1-AC96-F4E05CA964A8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F3296A-79A0-4122-83AF-8D35F07C4D81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2129BE-4211-4F33-99DC-4C653A901AAF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FEA4B7-433F-445B-BB87-C3C6A225054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DE6D8B-3C5F-4ECB-9B4D-017894160E0A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7F7F3E-962B-4796-A874-41DEC42DF8D0}"/>
              </a:ext>
            </a:extLst>
          </p:cNvPr>
          <p:cNvSpPr txBox="1"/>
          <p:nvPr/>
        </p:nvSpPr>
        <p:spPr>
          <a:xfrm>
            <a:off x="6068459" y="2584360"/>
            <a:ext cx="238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B3EB5D-7297-4984-A649-DC8C1857D45A}"/>
              </a:ext>
            </a:extLst>
          </p:cNvPr>
          <p:cNvSpPr txBox="1"/>
          <p:nvPr/>
        </p:nvSpPr>
        <p:spPr>
          <a:xfrm>
            <a:off x="6068458" y="2798494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6150AA-4314-4623-AB19-F1FF98F2846C}"/>
              </a:ext>
            </a:extLst>
          </p:cNvPr>
          <p:cNvSpPr txBox="1"/>
          <p:nvPr/>
        </p:nvSpPr>
        <p:spPr>
          <a:xfrm>
            <a:off x="6058337" y="3007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BCDE99-AC86-4C2C-9319-389AD292512D}"/>
              </a:ext>
            </a:extLst>
          </p:cNvPr>
          <p:cNvSpPr txBox="1"/>
          <p:nvPr/>
        </p:nvSpPr>
        <p:spPr>
          <a:xfrm>
            <a:off x="6058337" y="3229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17042-8C80-414F-A5CC-B72C4303950A}"/>
              </a:ext>
            </a:extLst>
          </p:cNvPr>
          <p:cNvSpPr txBox="1"/>
          <p:nvPr/>
        </p:nvSpPr>
        <p:spPr>
          <a:xfrm>
            <a:off x="6053953" y="3419116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0A6B05-27A7-4952-931E-A90E6AD3E5F6}"/>
              </a:ext>
            </a:extLst>
          </p:cNvPr>
          <p:cNvSpPr txBox="1"/>
          <p:nvPr/>
        </p:nvSpPr>
        <p:spPr>
          <a:xfrm>
            <a:off x="8098765" y="2588264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12/01/2025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DB0569-4D90-4904-8356-CFF10A87EB53}"/>
              </a:ext>
            </a:extLst>
          </p:cNvPr>
          <p:cNvSpPr txBox="1"/>
          <p:nvPr/>
        </p:nvSpPr>
        <p:spPr>
          <a:xfrm>
            <a:off x="8098764" y="2802398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14794D-5B25-4931-8C2B-454CDC2FD911}"/>
              </a:ext>
            </a:extLst>
          </p:cNvPr>
          <p:cNvSpPr txBox="1"/>
          <p:nvPr/>
        </p:nvSpPr>
        <p:spPr>
          <a:xfrm>
            <a:off x="8088644" y="3011402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4D95B6-1302-426D-96F7-67D80961EFC7}"/>
              </a:ext>
            </a:extLst>
          </p:cNvPr>
          <p:cNvSpPr txBox="1"/>
          <p:nvPr/>
        </p:nvSpPr>
        <p:spPr>
          <a:xfrm>
            <a:off x="8088644" y="3233402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EB2D5C-FB2C-4243-9F23-7158444C8052}"/>
              </a:ext>
            </a:extLst>
          </p:cNvPr>
          <p:cNvSpPr txBox="1"/>
          <p:nvPr/>
        </p:nvSpPr>
        <p:spPr>
          <a:xfrm>
            <a:off x="8093622" y="3421947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ECE2D7-6F96-43DC-B854-246BAB6E8D7B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7C9271-8985-4B1B-87D4-3F7E7EB744BA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4B30E-B923-4CF7-822E-5FF63562039C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508141-7586-4A69-B8D2-3BCC2B0A1FDD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D2C37-1945-4F96-B536-3A335AC61F73}"/>
              </a:ext>
            </a:extLst>
          </p:cNvPr>
          <p:cNvSpPr txBox="1"/>
          <p:nvPr/>
        </p:nvSpPr>
        <p:spPr>
          <a:xfrm>
            <a:off x="9767151" y="3429149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E92C46-04AD-478E-97D4-E3CDAB7FC3BF}"/>
              </a:ext>
            </a:extLst>
          </p:cNvPr>
          <p:cNvSpPr txBox="1"/>
          <p:nvPr/>
        </p:nvSpPr>
        <p:spPr>
          <a:xfrm>
            <a:off x="8953156" y="2118466"/>
            <a:ext cx="82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1E2251-52E1-4133-A770-4CC56864CB29}"/>
              </a:ext>
            </a:extLst>
          </p:cNvPr>
          <p:cNvSpPr txBox="1"/>
          <p:nvPr/>
        </p:nvSpPr>
        <p:spPr>
          <a:xfrm>
            <a:off x="8990101" y="2593142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E9B3CC-C832-4B7F-954F-2528971C5FAA}"/>
              </a:ext>
            </a:extLst>
          </p:cNvPr>
          <p:cNvSpPr txBox="1"/>
          <p:nvPr/>
        </p:nvSpPr>
        <p:spPr>
          <a:xfrm>
            <a:off x="8990100" y="2807276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F5DF9A-A7B3-470D-8C73-BF09B192B317}"/>
              </a:ext>
            </a:extLst>
          </p:cNvPr>
          <p:cNvSpPr txBox="1"/>
          <p:nvPr/>
        </p:nvSpPr>
        <p:spPr>
          <a:xfrm>
            <a:off x="8979980" y="3016280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8B1D0F-C0A5-494E-B06E-B8A90158D640}"/>
              </a:ext>
            </a:extLst>
          </p:cNvPr>
          <p:cNvSpPr txBox="1"/>
          <p:nvPr/>
        </p:nvSpPr>
        <p:spPr>
          <a:xfrm>
            <a:off x="8979980" y="3238280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B5C566-DF99-473D-860F-7979A08B9272}"/>
              </a:ext>
            </a:extLst>
          </p:cNvPr>
          <p:cNvSpPr txBox="1"/>
          <p:nvPr/>
        </p:nvSpPr>
        <p:spPr>
          <a:xfrm>
            <a:off x="8984958" y="3426825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338DF4-32AE-46D3-AD96-4E3C81F0E0C8}"/>
              </a:ext>
            </a:extLst>
          </p:cNvPr>
          <p:cNvSpPr txBox="1"/>
          <p:nvPr/>
        </p:nvSpPr>
        <p:spPr>
          <a:xfrm>
            <a:off x="3316042" y="1571433"/>
            <a:ext cx="2007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service, location, duration, price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3E9BCA-57EE-4587-9F89-276DB522CF04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D009C9D-8812-4E7A-A469-24898CC4AC8F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6D1A1E-CD65-4F52-BFD8-E7CCC252859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A3457FF-89E4-4EE0-A9CF-CCE1A3F76FE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E861CC-8E59-4878-B1F0-A6388A088ED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DA912B-58B7-4B6F-8571-5FE39B97E2CD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50F66E-B016-42D1-B620-0FBC94B5A893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BF85F0-B2E0-41D2-A23F-39D51FEBC7F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Booking History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E49B9FB-AA27-4441-9C1F-44277876A48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4D94C1-C10F-4653-A867-11B469B0C75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F34D81-A3D1-41B7-90E9-F31A6BA43539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8A9F3C-FA80-4C5D-9C23-C02349AF3C52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52814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9EB510-2336-4F06-95B0-C792799A246C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C782CF-E790-48D1-BF47-FCEBA5DEAFC1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E405112-F79D-48F4-ACDA-D280DFC0A900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EF609B-9DA4-41F4-865C-7B9A44858705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B14896-E1D5-4064-96ED-D6EDD6945461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2BAABB-CCFA-4B8D-B49D-486E48AACBC5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54914-BBBA-410B-8164-982133C91B84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7FF854-AE02-4B24-AE4C-AE103386A8C5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62F12E-5514-4CD7-899D-FF1BB23B4DC5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75B167-A2FB-4AB8-B5C3-F0D8D1117828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8A18C4-73D2-4F08-977D-94992250648C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E19F04-2494-4893-A2F5-C24A1C253DC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F6A37B-F26B-4F73-961A-BEE82D03FC2C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7872B0-B55D-4AB8-8123-C584AFB5A238}"/>
              </a:ext>
            </a:extLst>
          </p:cNvPr>
          <p:cNvSpPr txBox="1"/>
          <p:nvPr/>
        </p:nvSpPr>
        <p:spPr>
          <a:xfrm>
            <a:off x="3316042" y="1648056"/>
            <a:ext cx="172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FA3FC7A-FF1E-4BED-9646-39C9A946FE38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F854C0B-019E-40E0-81B2-A7A643013E1D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D70588-B1DD-4011-81B0-4029E69E4966}"/>
              </a:ext>
            </a:extLst>
          </p:cNvPr>
          <p:cNvSpPr txBox="1"/>
          <p:nvPr/>
        </p:nvSpPr>
        <p:spPr>
          <a:xfrm>
            <a:off x="6126149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78038F-732D-481C-99E2-A6104AC3EB3D}"/>
              </a:ext>
            </a:extLst>
          </p:cNvPr>
          <p:cNvSpPr txBox="1"/>
          <p:nvPr/>
        </p:nvSpPr>
        <p:spPr>
          <a:xfrm>
            <a:off x="6106122" y="2564391"/>
            <a:ext cx="2735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This was the best thai massage of my life</a:t>
            </a:r>
            <a:endParaRPr lang="en-DE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D0E4C5-0881-4D7E-9B12-0EDBEB169CFC}"/>
              </a:ext>
            </a:extLst>
          </p:cNvPr>
          <p:cNvSpPr txBox="1"/>
          <p:nvPr/>
        </p:nvSpPr>
        <p:spPr>
          <a:xfrm>
            <a:off x="6106121" y="2778525"/>
            <a:ext cx="2107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lady knows what shes doing</a:t>
            </a:r>
            <a:endParaRPr lang="en-DE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9455FF0-CA70-4F5B-84A8-CC453202A1B8}"/>
              </a:ext>
            </a:extLst>
          </p:cNvPr>
          <p:cNvSpPr txBox="1"/>
          <p:nvPr/>
        </p:nvSpPr>
        <p:spPr>
          <a:xfrm>
            <a:off x="6096000" y="2987529"/>
            <a:ext cx="3341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I felt my baby kick for the first time</a:t>
            </a:r>
            <a:endParaRPr lang="en-DE" sz="1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DC85F9-BDC2-4CBB-8FA6-1BAB55EFB431}"/>
              </a:ext>
            </a:extLst>
          </p:cNvPr>
          <p:cNvSpPr txBox="1"/>
          <p:nvPr/>
        </p:nvSpPr>
        <p:spPr>
          <a:xfrm>
            <a:off x="6096000" y="3209529"/>
            <a:ext cx="3341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Not the worst but I won‘t go again</a:t>
            </a:r>
            <a:endParaRPr lang="en-DE" sz="1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5C624D-4271-45BE-BB7A-D0412FF2F92A}"/>
              </a:ext>
            </a:extLst>
          </p:cNvPr>
          <p:cNvSpPr txBox="1"/>
          <p:nvPr/>
        </p:nvSpPr>
        <p:spPr>
          <a:xfrm>
            <a:off x="6096000" y="3423630"/>
            <a:ext cx="33417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yoga trainer was very professional, I can see how he has many years of experience. I was very surprised when he showed me the move with bending your knees.</a:t>
            </a:r>
            <a:endParaRPr lang="en-DE" sz="1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C96A5-395C-4217-AAFC-DAA45F6A0C34}"/>
              </a:ext>
            </a:extLst>
          </p:cNvPr>
          <p:cNvSpPr txBox="1"/>
          <p:nvPr/>
        </p:nvSpPr>
        <p:spPr>
          <a:xfrm>
            <a:off x="9666545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Rating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1A8B6E8-F278-45AF-B19A-57B00168E341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D506B6-ED18-47AC-A142-2743F13E7F09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F788845-E945-4EF6-892E-347588977BEB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F4B7CE1-DDC5-4BFF-9D2F-94386A67C002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3/5</a:t>
            </a:r>
            <a:endParaRPr lang="en-DE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C16322-39F7-424F-823C-178F99CF24E8}"/>
              </a:ext>
            </a:extLst>
          </p:cNvPr>
          <p:cNvSpPr txBox="1"/>
          <p:nvPr/>
        </p:nvSpPr>
        <p:spPr>
          <a:xfrm>
            <a:off x="9767151" y="3429149"/>
            <a:ext cx="421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9BD5CF-314E-4335-AB98-76EC6E248036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8B5F98-0750-4A11-B910-B1A0D7C08E06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459371-A1D8-459A-816D-D856296302A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C955AA-153A-4176-BEF8-8385FCFCE3B1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1309EF-0336-4640-A0EB-FCC1A4ADAFC9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5EC4D8-AF15-435F-962B-2E356027B0B4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E91920-1B99-46AA-8810-144B0F811BF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19D55A-19AA-48D6-8CDF-9E68F8EFC5E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0C2B9A-1CB4-4A0D-819F-4B32AA45D1D8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75390-B9E9-41ED-A7A9-45E3E7D6C993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38898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1075</Words>
  <Application>Microsoft Office PowerPoint</Application>
  <PresentationFormat>Widescreen</PresentationFormat>
  <Paragraphs>451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Bell MT</vt:lpstr>
      <vt:lpstr>Calibri</vt:lpstr>
      <vt:lpstr>Calibri Light</vt:lpstr>
      <vt:lpstr>Google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73</cp:revision>
  <dcterms:created xsi:type="dcterms:W3CDTF">2024-12-03T07:50:03Z</dcterms:created>
  <dcterms:modified xsi:type="dcterms:W3CDTF">2025-01-07T09:03:29Z</dcterms:modified>
</cp:coreProperties>
</file>